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8" r:id="rId3"/>
    <p:sldId id="259" r:id="rId4"/>
    <p:sldId id="257"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2E5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100" d="100"/>
          <a:sy n="100" d="100"/>
        </p:scale>
        <p:origin x="7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B41B8D-3609-4FD7-963A-0FF84B934B1D}" type="datetimeFigureOut">
              <a:rPr lang="en-US" smtClean="0"/>
              <a:t>11/14/2023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63C838-688F-4B44-8B20-71BAF6905BAE}" type="slidenum">
              <a:rPr lang="en-US" smtClean="0"/>
              <a:t>‹#›</a:t>
            </a:fld>
            <a:endParaRPr lang="en-US"/>
          </a:p>
        </p:txBody>
      </p:sp>
    </p:spTree>
    <p:extLst>
      <p:ext uri="{BB962C8B-B14F-4D97-AF65-F5344CB8AC3E}">
        <p14:creationId xmlns:p14="http://schemas.microsoft.com/office/powerpoint/2010/main" val="4000520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6007-8303-ABFB-9654-5A30E989236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857D379-5329-8ED1-7B5D-191AC875C5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CDE261D-4B89-68B1-4C9F-1449889BB79E}"/>
              </a:ext>
            </a:extLst>
          </p:cNvPr>
          <p:cNvSpPr>
            <a:spLocks noGrp="1"/>
          </p:cNvSpPr>
          <p:nvPr>
            <p:ph type="dt" sz="half" idx="10"/>
          </p:nvPr>
        </p:nvSpPr>
        <p:spPr/>
        <p:txBody>
          <a:bodyPr/>
          <a:lstStyle/>
          <a:p>
            <a:fld id="{9386EFB6-64D7-46FC-A219-D5695156996F}" type="datetimeFigureOut">
              <a:rPr lang="en-US" smtClean="0"/>
              <a:t>11/14/2023</a:t>
            </a:fld>
            <a:endParaRPr lang="en-US"/>
          </a:p>
        </p:txBody>
      </p:sp>
      <p:sp>
        <p:nvSpPr>
          <p:cNvPr id="5" name="Footer Placeholder 4">
            <a:extLst>
              <a:ext uri="{FF2B5EF4-FFF2-40B4-BE49-F238E27FC236}">
                <a16:creationId xmlns:a16="http://schemas.microsoft.com/office/drawing/2014/main" id="{2ED6A83F-7EEF-168C-7498-E5A8331CB4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CCA15-691B-1BF4-EF70-DDC7A853629C}"/>
              </a:ext>
            </a:extLst>
          </p:cNvPr>
          <p:cNvSpPr>
            <a:spLocks noGrp="1"/>
          </p:cNvSpPr>
          <p:nvPr>
            <p:ph type="sldNum" sz="quarter" idx="12"/>
          </p:nvPr>
        </p:nvSpPr>
        <p:spPr/>
        <p:txBody>
          <a:bodyPr/>
          <a:lstStyle/>
          <a:p>
            <a:fld id="{715F9523-93E0-4525-B4CC-B15AA4EA2378}" type="slidenum">
              <a:rPr lang="en-US" smtClean="0"/>
              <a:t>‹#›</a:t>
            </a:fld>
            <a:endParaRPr lang="en-US"/>
          </a:p>
        </p:txBody>
      </p:sp>
    </p:spTree>
    <p:extLst>
      <p:ext uri="{BB962C8B-B14F-4D97-AF65-F5344CB8AC3E}">
        <p14:creationId xmlns:p14="http://schemas.microsoft.com/office/powerpoint/2010/main" val="4030515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07990-EC9A-4F20-53DA-18CE108E93D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136C0F2-DDF6-7806-4960-96ECC1AB09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B1F786-0605-5E68-8351-7BCEAF9126EB}"/>
              </a:ext>
            </a:extLst>
          </p:cNvPr>
          <p:cNvSpPr>
            <a:spLocks noGrp="1"/>
          </p:cNvSpPr>
          <p:nvPr>
            <p:ph type="dt" sz="half" idx="10"/>
          </p:nvPr>
        </p:nvSpPr>
        <p:spPr/>
        <p:txBody>
          <a:bodyPr/>
          <a:lstStyle/>
          <a:p>
            <a:fld id="{9386EFB6-64D7-46FC-A219-D5695156996F}" type="datetimeFigureOut">
              <a:rPr lang="en-US" smtClean="0"/>
              <a:t>11/14/2023</a:t>
            </a:fld>
            <a:endParaRPr lang="en-US"/>
          </a:p>
        </p:txBody>
      </p:sp>
      <p:sp>
        <p:nvSpPr>
          <p:cNvPr id="5" name="Footer Placeholder 4">
            <a:extLst>
              <a:ext uri="{FF2B5EF4-FFF2-40B4-BE49-F238E27FC236}">
                <a16:creationId xmlns:a16="http://schemas.microsoft.com/office/drawing/2014/main" id="{7FC9F672-A860-F027-EAB2-AE323256CB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8C54D-70AB-00D9-5FEE-340F8BB675CB}"/>
              </a:ext>
            </a:extLst>
          </p:cNvPr>
          <p:cNvSpPr>
            <a:spLocks noGrp="1"/>
          </p:cNvSpPr>
          <p:nvPr>
            <p:ph type="sldNum" sz="quarter" idx="12"/>
          </p:nvPr>
        </p:nvSpPr>
        <p:spPr/>
        <p:txBody>
          <a:bodyPr/>
          <a:lstStyle/>
          <a:p>
            <a:fld id="{715F9523-93E0-4525-B4CC-B15AA4EA2378}" type="slidenum">
              <a:rPr lang="en-US" smtClean="0"/>
              <a:t>‹#›</a:t>
            </a:fld>
            <a:endParaRPr lang="en-US"/>
          </a:p>
        </p:txBody>
      </p:sp>
    </p:spTree>
    <p:extLst>
      <p:ext uri="{BB962C8B-B14F-4D97-AF65-F5344CB8AC3E}">
        <p14:creationId xmlns:p14="http://schemas.microsoft.com/office/powerpoint/2010/main" val="44595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5FAF9E-A458-C817-6B89-729272C046C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B088A1D-1450-6603-4CAB-000F95FC0D6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85C0173-D5D6-B4F3-0969-AAF3560CBB52}"/>
              </a:ext>
            </a:extLst>
          </p:cNvPr>
          <p:cNvSpPr>
            <a:spLocks noGrp="1"/>
          </p:cNvSpPr>
          <p:nvPr>
            <p:ph type="dt" sz="half" idx="10"/>
          </p:nvPr>
        </p:nvSpPr>
        <p:spPr/>
        <p:txBody>
          <a:bodyPr/>
          <a:lstStyle/>
          <a:p>
            <a:fld id="{9386EFB6-64D7-46FC-A219-D5695156996F}" type="datetimeFigureOut">
              <a:rPr lang="en-US" smtClean="0"/>
              <a:t>11/14/2023</a:t>
            </a:fld>
            <a:endParaRPr lang="en-US"/>
          </a:p>
        </p:txBody>
      </p:sp>
      <p:sp>
        <p:nvSpPr>
          <p:cNvPr id="5" name="Footer Placeholder 4">
            <a:extLst>
              <a:ext uri="{FF2B5EF4-FFF2-40B4-BE49-F238E27FC236}">
                <a16:creationId xmlns:a16="http://schemas.microsoft.com/office/drawing/2014/main" id="{C41BF69D-B066-0C33-ECD3-894BF754D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6D5856-1D8D-62E1-ADD4-137C0E616CA8}"/>
              </a:ext>
            </a:extLst>
          </p:cNvPr>
          <p:cNvSpPr>
            <a:spLocks noGrp="1"/>
          </p:cNvSpPr>
          <p:nvPr>
            <p:ph type="sldNum" sz="quarter" idx="12"/>
          </p:nvPr>
        </p:nvSpPr>
        <p:spPr/>
        <p:txBody>
          <a:bodyPr/>
          <a:lstStyle/>
          <a:p>
            <a:fld id="{715F9523-93E0-4525-B4CC-B15AA4EA2378}" type="slidenum">
              <a:rPr lang="en-US" smtClean="0"/>
              <a:t>‹#›</a:t>
            </a:fld>
            <a:endParaRPr lang="en-US"/>
          </a:p>
        </p:txBody>
      </p:sp>
    </p:spTree>
    <p:extLst>
      <p:ext uri="{BB962C8B-B14F-4D97-AF65-F5344CB8AC3E}">
        <p14:creationId xmlns:p14="http://schemas.microsoft.com/office/powerpoint/2010/main" val="4118349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4BD43-9710-10CE-514B-304FB2CEA05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D89AE6-808E-F9E8-81DF-C85E84FA004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C41B3E9-08A8-9455-8797-2F29A6B9B297}"/>
              </a:ext>
            </a:extLst>
          </p:cNvPr>
          <p:cNvSpPr>
            <a:spLocks noGrp="1"/>
          </p:cNvSpPr>
          <p:nvPr>
            <p:ph type="dt" sz="half" idx="10"/>
          </p:nvPr>
        </p:nvSpPr>
        <p:spPr/>
        <p:txBody>
          <a:bodyPr/>
          <a:lstStyle/>
          <a:p>
            <a:fld id="{9386EFB6-64D7-46FC-A219-D5695156996F}" type="datetimeFigureOut">
              <a:rPr lang="en-US" smtClean="0"/>
              <a:t>11/14/2023</a:t>
            </a:fld>
            <a:endParaRPr lang="en-US"/>
          </a:p>
        </p:txBody>
      </p:sp>
      <p:sp>
        <p:nvSpPr>
          <p:cNvPr id="5" name="Footer Placeholder 4">
            <a:extLst>
              <a:ext uri="{FF2B5EF4-FFF2-40B4-BE49-F238E27FC236}">
                <a16:creationId xmlns:a16="http://schemas.microsoft.com/office/drawing/2014/main" id="{7B37D6DB-E4FE-8A6C-9C38-36BB8AAC68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149584-A4B0-F916-524A-0D0B47FF0680}"/>
              </a:ext>
            </a:extLst>
          </p:cNvPr>
          <p:cNvSpPr>
            <a:spLocks noGrp="1"/>
          </p:cNvSpPr>
          <p:nvPr>
            <p:ph type="sldNum" sz="quarter" idx="12"/>
          </p:nvPr>
        </p:nvSpPr>
        <p:spPr/>
        <p:txBody>
          <a:bodyPr/>
          <a:lstStyle/>
          <a:p>
            <a:fld id="{715F9523-93E0-4525-B4CC-B15AA4EA2378}" type="slidenum">
              <a:rPr lang="en-US" smtClean="0"/>
              <a:t>‹#›</a:t>
            </a:fld>
            <a:endParaRPr lang="en-US"/>
          </a:p>
        </p:txBody>
      </p:sp>
    </p:spTree>
    <p:extLst>
      <p:ext uri="{BB962C8B-B14F-4D97-AF65-F5344CB8AC3E}">
        <p14:creationId xmlns:p14="http://schemas.microsoft.com/office/powerpoint/2010/main" val="115640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17B81-7D48-E8FC-B3CC-B0C315B9FF8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40E77D3-D26A-AB96-66A2-111725941D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E0A4F9A-128F-65F7-98FB-0B1A4E00A50A}"/>
              </a:ext>
            </a:extLst>
          </p:cNvPr>
          <p:cNvSpPr>
            <a:spLocks noGrp="1"/>
          </p:cNvSpPr>
          <p:nvPr>
            <p:ph type="dt" sz="half" idx="10"/>
          </p:nvPr>
        </p:nvSpPr>
        <p:spPr/>
        <p:txBody>
          <a:bodyPr/>
          <a:lstStyle/>
          <a:p>
            <a:fld id="{9386EFB6-64D7-46FC-A219-D5695156996F}" type="datetimeFigureOut">
              <a:rPr lang="en-US" smtClean="0"/>
              <a:t>11/14/2023</a:t>
            </a:fld>
            <a:endParaRPr lang="en-US"/>
          </a:p>
        </p:txBody>
      </p:sp>
      <p:sp>
        <p:nvSpPr>
          <p:cNvPr id="5" name="Footer Placeholder 4">
            <a:extLst>
              <a:ext uri="{FF2B5EF4-FFF2-40B4-BE49-F238E27FC236}">
                <a16:creationId xmlns:a16="http://schemas.microsoft.com/office/drawing/2014/main" id="{5867709A-7556-A0A5-A446-23649A5207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9065E-0153-5614-8B29-BD8A46CEA7D6}"/>
              </a:ext>
            </a:extLst>
          </p:cNvPr>
          <p:cNvSpPr>
            <a:spLocks noGrp="1"/>
          </p:cNvSpPr>
          <p:nvPr>
            <p:ph type="sldNum" sz="quarter" idx="12"/>
          </p:nvPr>
        </p:nvSpPr>
        <p:spPr/>
        <p:txBody>
          <a:bodyPr/>
          <a:lstStyle/>
          <a:p>
            <a:fld id="{715F9523-93E0-4525-B4CC-B15AA4EA2378}" type="slidenum">
              <a:rPr lang="en-US" smtClean="0"/>
              <a:t>‹#›</a:t>
            </a:fld>
            <a:endParaRPr lang="en-US"/>
          </a:p>
        </p:txBody>
      </p:sp>
    </p:spTree>
    <p:extLst>
      <p:ext uri="{BB962C8B-B14F-4D97-AF65-F5344CB8AC3E}">
        <p14:creationId xmlns:p14="http://schemas.microsoft.com/office/powerpoint/2010/main" val="488020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4F5F4-CCE2-4E0F-A82C-033E2D50CF4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F4540A1-72C8-1C63-C82A-C70B5BC5D63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9FBCD01-3FB6-451C-AC32-72A5BB1D1C0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058D87E-CDC9-9C3E-A949-8D4D900D91D4}"/>
              </a:ext>
            </a:extLst>
          </p:cNvPr>
          <p:cNvSpPr>
            <a:spLocks noGrp="1"/>
          </p:cNvSpPr>
          <p:nvPr>
            <p:ph type="dt" sz="half" idx="10"/>
          </p:nvPr>
        </p:nvSpPr>
        <p:spPr/>
        <p:txBody>
          <a:bodyPr/>
          <a:lstStyle/>
          <a:p>
            <a:fld id="{9386EFB6-64D7-46FC-A219-D5695156996F}" type="datetimeFigureOut">
              <a:rPr lang="en-US" smtClean="0"/>
              <a:t>11/14/2023</a:t>
            </a:fld>
            <a:endParaRPr lang="en-US"/>
          </a:p>
        </p:txBody>
      </p:sp>
      <p:sp>
        <p:nvSpPr>
          <p:cNvPr id="6" name="Footer Placeholder 5">
            <a:extLst>
              <a:ext uri="{FF2B5EF4-FFF2-40B4-BE49-F238E27FC236}">
                <a16:creationId xmlns:a16="http://schemas.microsoft.com/office/drawing/2014/main" id="{C842D287-7A34-2A96-B7C0-FC3A0889DE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9D12C0-7639-6508-E4DF-A09FBB864EFE}"/>
              </a:ext>
            </a:extLst>
          </p:cNvPr>
          <p:cNvSpPr>
            <a:spLocks noGrp="1"/>
          </p:cNvSpPr>
          <p:nvPr>
            <p:ph type="sldNum" sz="quarter" idx="12"/>
          </p:nvPr>
        </p:nvSpPr>
        <p:spPr/>
        <p:txBody>
          <a:bodyPr/>
          <a:lstStyle/>
          <a:p>
            <a:fld id="{715F9523-93E0-4525-B4CC-B15AA4EA2378}" type="slidenum">
              <a:rPr lang="en-US" smtClean="0"/>
              <a:t>‹#›</a:t>
            </a:fld>
            <a:endParaRPr lang="en-US"/>
          </a:p>
        </p:txBody>
      </p:sp>
    </p:spTree>
    <p:extLst>
      <p:ext uri="{BB962C8B-B14F-4D97-AF65-F5344CB8AC3E}">
        <p14:creationId xmlns:p14="http://schemas.microsoft.com/office/powerpoint/2010/main" val="2616933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3B1FB-1FAE-2FE1-1B2E-3B4FEB0E489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979CA13-FEFC-8C7D-737E-302A00CCBB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FAE5BBD-CE59-E05D-5DF6-A6E4D5FE384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F55751C-F7A4-45AA-99E9-89E221B99B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39C1B0B-6A42-B367-B60D-0B244D9CF2C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4BD7BF6-480F-51E7-9C0D-701B828B00EC}"/>
              </a:ext>
            </a:extLst>
          </p:cNvPr>
          <p:cNvSpPr>
            <a:spLocks noGrp="1"/>
          </p:cNvSpPr>
          <p:nvPr>
            <p:ph type="dt" sz="half" idx="10"/>
          </p:nvPr>
        </p:nvSpPr>
        <p:spPr/>
        <p:txBody>
          <a:bodyPr/>
          <a:lstStyle/>
          <a:p>
            <a:fld id="{9386EFB6-64D7-46FC-A219-D5695156996F}" type="datetimeFigureOut">
              <a:rPr lang="en-US" smtClean="0"/>
              <a:t>11/14/2023</a:t>
            </a:fld>
            <a:endParaRPr lang="en-US"/>
          </a:p>
        </p:txBody>
      </p:sp>
      <p:sp>
        <p:nvSpPr>
          <p:cNvPr id="8" name="Footer Placeholder 7">
            <a:extLst>
              <a:ext uri="{FF2B5EF4-FFF2-40B4-BE49-F238E27FC236}">
                <a16:creationId xmlns:a16="http://schemas.microsoft.com/office/drawing/2014/main" id="{C8C32CFA-0793-908B-F78C-A8B904EAFA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C547D2-DA64-3B04-F2E3-27AF905B4AA5}"/>
              </a:ext>
            </a:extLst>
          </p:cNvPr>
          <p:cNvSpPr>
            <a:spLocks noGrp="1"/>
          </p:cNvSpPr>
          <p:nvPr>
            <p:ph type="sldNum" sz="quarter" idx="12"/>
          </p:nvPr>
        </p:nvSpPr>
        <p:spPr/>
        <p:txBody>
          <a:bodyPr/>
          <a:lstStyle/>
          <a:p>
            <a:fld id="{715F9523-93E0-4525-B4CC-B15AA4EA2378}" type="slidenum">
              <a:rPr lang="en-US" smtClean="0"/>
              <a:t>‹#›</a:t>
            </a:fld>
            <a:endParaRPr lang="en-US"/>
          </a:p>
        </p:txBody>
      </p:sp>
    </p:spTree>
    <p:extLst>
      <p:ext uri="{BB962C8B-B14F-4D97-AF65-F5344CB8AC3E}">
        <p14:creationId xmlns:p14="http://schemas.microsoft.com/office/powerpoint/2010/main" val="3741147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E5498-6D60-32B0-2334-7BBDDBAE161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4B07878-3BE5-EC06-EF08-300C3D25239A}"/>
              </a:ext>
            </a:extLst>
          </p:cNvPr>
          <p:cNvSpPr>
            <a:spLocks noGrp="1"/>
          </p:cNvSpPr>
          <p:nvPr>
            <p:ph type="dt" sz="half" idx="10"/>
          </p:nvPr>
        </p:nvSpPr>
        <p:spPr/>
        <p:txBody>
          <a:bodyPr/>
          <a:lstStyle/>
          <a:p>
            <a:fld id="{9386EFB6-64D7-46FC-A219-D5695156996F}" type="datetimeFigureOut">
              <a:rPr lang="en-US" smtClean="0"/>
              <a:t>11/14/2023</a:t>
            </a:fld>
            <a:endParaRPr lang="en-US"/>
          </a:p>
        </p:txBody>
      </p:sp>
      <p:sp>
        <p:nvSpPr>
          <p:cNvPr id="4" name="Footer Placeholder 3">
            <a:extLst>
              <a:ext uri="{FF2B5EF4-FFF2-40B4-BE49-F238E27FC236}">
                <a16:creationId xmlns:a16="http://schemas.microsoft.com/office/drawing/2014/main" id="{1113E9B5-4B91-0DA2-6A7E-B9EE1507F5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2DC924-DD1F-E2CE-0A7C-3CC986A2F353}"/>
              </a:ext>
            </a:extLst>
          </p:cNvPr>
          <p:cNvSpPr>
            <a:spLocks noGrp="1"/>
          </p:cNvSpPr>
          <p:nvPr>
            <p:ph type="sldNum" sz="quarter" idx="12"/>
          </p:nvPr>
        </p:nvSpPr>
        <p:spPr/>
        <p:txBody>
          <a:bodyPr/>
          <a:lstStyle/>
          <a:p>
            <a:fld id="{715F9523-93E0-4525-B4CC-B15AA4EA2378}" type="slidenum">
              <a:rPr lang="en-US" smtClean="0"/>
              <a:t>‹#›</a:t>
            </a:fld>
            <a:endParaRPr lang="en-US"/>
          </a:p>
        </p:txBody>
      </p:sp>
    </p:spTree>
    <p:extLst>
      <p:ext uri="{BB962C8B-B14F-4D97-AF65-F5344CB8AC3E}">
        <p14:creationId xmlns:p14="http://schemas.microsoft.com/office/powerpoint/2010/main" val="176642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329A77-8CBC-0F8F-A7B8-13D8917CB729}"/>
              </a:ext>
            </a:extLst>
          </p:cNvPr>
          <p:cNvSpPr>
            <a:spLocks noGrp="1"/>
          </p:cNvSpPr>
          <p:nvPr>
            <p:ph type="dt" sz="half" idx="10"/>
          </p:nvPr>
        </p:nvSpPr>
        <p:spPr/>
        <p:txBody>
          <a:bodyPr/>
          <a:lstStyle/>
          <a:p>
            <a:fld id="{9386EFB6-64D7-46FC-A219-D5695156996F}" type="datetimeFigureOut">
              <a:rPr lang="en-US" smtClean="0"/>
              <a:t>11/14/2023</a:t>
            </a:fld>
            <a:endParaRPr lang="en-US"/>
          </a:p>
        </p:txBody>
      </p:sp>
      <p:sp>
        <p:nvSpPr>
          <p:cNvPr id="3" name="Footer Placeholder 2">
            <a:extLst>
              <a:ext uri="{FF2B5EF4-FFF2-40B4-BE49-F238E27FC236}">
                <a16:creationId xmlns:a16="http://schemas.microsoft.com/office/drawing/2014/main" id="{AFE81E97-362E-9884-22AA-6B29A70E93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F6E178-D4FC-952D-5265-6D1CFE800B6E}"/>
              </a:ext>
            </a:extLst>
          </p:cNvPr>
          <p:cNvSpPr>
            <a:spLocks noGrp="1"/>
          </p:cNvSpPr>
          <p:nvPr>
            <p:ph type="sldNum" sz="quarter" idx="12"/>
          </p:nvPr>
        </p:nvSpPr>
        <p:spPr/>
        <p:txBody>
          <a:bodyPr/>
          <a:lstStyle/>
          <a:p>
            <a:fld id="{715F9523-93E0-4525-B4CC-B15AA4EA2378}" type="slidenum">
              <a:rPr lang="en-US" smtClean="0"/>
              <a:t>‹#›</a:t>
            </a:fld>
            <a:endParaRPr lang="en-US"/>
          </a:p>
        </p:txBody>
      </p:sp>
    </p:spTree>
    <p:extLst>
      <p:ext uri="{BB962C8B-B14F-4D97-AF65-F5344CB8AC3E}">
        <p14:creationId xmlns:p14="http://schemas.microsoft.com/office/powerpoint/2010/main" val="4083190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9D53B-447C-68DA-3061-14B7DE55675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5E1C0C-DC78-BE7D-B4C8-516721391A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A350245-7C15-329E-7DFB-B5FA289DC0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491184D-64DF-CFAB-6E89-3DEE88AB6A4E}"/>
              </a:ext>
            </a:extLst>
          </p:cNvPr>
          <p:cNvSpPr>
            <a:spLocks noGrp="1"/>
          </p:cNvSpPr>
          <p:nvPr>
            <p:ph type="dt" sz="half" idx="10"/>
          </p:nvPr>
        </p:nvSpPr>
        <p:spPr/>
        <p:txBody>
          <a:bodyPr/>
          <a:lstStyle/>
          <a:p>
            <a:fld id="{9386EFB6-64D7-46FC-A219-D5695156996F}" type="datetimeFigureOut">
              <a:rPr lang="en-US" smtClean="0"/>
              <a:t>11/14/2023</a:t>
            </a:fld>
            <a:endParaRPr lang="en-US"/>
          </a:p>
        </p:txBody>
      </p:sp>
      <p:sp>
        <p:nvSpPr>
          <p:cNvPr id="6" name="Footer Placeholder 5">
            <a:extLst>
              <a:ext uri="{FF2B5EF4-FFF2-40B4-BE49-F238E27FC236}">
                <a16:creationId xmlns:a16="http://schemas.microsoft.com/office/drawing/2014/main" id="{7AD691E5-BEB4-220F-9505-74D43AA32B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45599E-8D97-4D09-117F-690A411B2FA8}"/>
              </a:ext>
            </a:extLst>
          </p:cNvPr>
          <p:cNvSpPr>
            <a:spLocks noGrp="1"/>
          </p:cNvSpPr>
          <p:nvPr>
            <p:ph type="sldNum" sz="quarter" idx="12"/>
          </p:nvPr>
        </p:nvSpPr>
        <p:spPr/>
        <p:txBody>
          <a:bodyPr/>
          <a:lstStyle/>
          <a:p>
            <a:fld id="{715F9523-93E0-4525-B4CC-B15AA4EA2378}" type="slidenum">
              <a:rPr lang="en-US" smtClean="0"/>
              <a:t>‹#›</a:t>
            </a:fld>
            <a:endParaRPr lang="en-US"/>
          </a:p>
        </p:txBody>
      </p:sp>
    </p:spTree>
    <p:extLst>
      <p:ext uri="{BB962C8B-B14F-4D97-AF65-F5344CB8AC3E}">
        <p14:creationId xmlns:p14="http://schemas.microsoft.com/office/powerpoint/2010/main" val="4099176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D8004-FBC7-D57B-4FC8-42233F0CCC1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4BC86AF-F682-1F01-8CB2-C2C7AE2F5A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B5C3CE-BE94-6A38-9FD5-888F65ED87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958B1A-6EB5-3196-9FBF-9E16EB5BACBD}"/>
              </a:ext>
            </a:extLst>
          </p:cNvPr>
          <p:cNvSpPr>
            <a:spLocks noGrp="1"/>
          </p:cNvSpPr>
          <p:nvPr>
            <p:ph type="dt" sz="half" idx="10"/>
          </p:nvPr>
        </p:nvSpPr>
        <p:spPr/>
        <p:txBody>
          <a:bodyPr/>
          <a:lstStyle/>
          <a:p>
            <a:fld id="{9386EFB6-64D7-46FC-A219-D5695156996F}" type="datetimeFigureOut">
              <a:rPr lang="en-US" smtClean="0"/>
              <a:t>11/14/2023</a:t>
            </a:fld>
            <a:endParaRPr lang="en-US"/>
          </a:p>
        </p:txBody>
      </p:sp>
      <p:sp>
        <p:nvSpPr>
          <p:cNvPr id="6" name="Footer Placeholder 5">
            <a:extLst>
              <a:ext uri="{FF2B5EF4-FFF2-40B4-BE49-F238E27FC236}">
                <a16:creationId xmlns:a16="http://schemas.microsoft.com/office/drawing/2014/main" id="{F72B0926-3A53-DCC8-F26F-A55E07B086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FF5184-D70C-0B95-45BC-9AD2D5CC7404}"/>
              </a:ext>
            </a:extLst>
          </p:cNvPr>
          <p:cNvSpPr>
            <a:spLocks noGrp="1"/>
          </p:cNvSpPr>
          <p:nvPr>
            <p:ph type="sldNum" sz="quarter" idx="12"/>
          </p:nvPr>
        </p:nvSpPr>
        <p:spPr/>
        <p:txBody>
          <a:bodyPr/>
          <a:lstStyle/>
          <a:p>
            <a:fld id="{715F9523-93E0-4525-B4CC-B15AA4EA2378}" type="slidenum">
              <a:rPr lang="en-US" smtClean="0"/>
              <a:t>‹#›</a:t>
            </a:fld>
            <a:endParaRPr lang="en-US"/>
          </a:p>
        </p:txBody>
      </p:sp>
    </p:spTree>
    <p:extLst>
      <p:ext uri="{BB962C8B-B14F-4D97-AF65-F5344CB8AC3E}">
        <p14:creationId xmlns:p14="http://schemas.microsoft.com/office/powerpoint/2010/main" val="1275316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970B8F-B201-0BDF-FDF5-672DA8F863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20B99DD-2071-033E-48DD-DA9FC1FE3D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9BBF805-6715-4F49-C86C-D8EAFFEA7F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86EFB6-64D7-46FC-A219-D5695156996F}" type="datetimeFigureOut">
              <a:rPr lang="en-US" smtClean="0"/>
              <a:t>11/14/2023</a:t>
            </a:fld>
            <a:endParaRPr lang="en-US"/>
          </a:p>
        </p:txBody>
      </p:sp>
      <p:sp>
        <p:nvSpPr>
          <p:cNvPr id="5" name="Footer Placeholder 4">
            <a:extLst>
              <a:ext uri="{FF2B5EF4-FFF2-40B4-BE49-F238E27FC236}">
                <a16:creationId xmlns:a16="http://schemas.microsoft.com/office/drawing/2014/main" id="{EDB099B1-160E-E1CB-7221-2C56D7DB8B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A2892C-6C65-E88C-1A82-703EB15C08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5F9523-93E0-4525-B4CC-B15AA4EA2378}" type="slidenum">
              <a:rPr lang="en-US" smtClean="0"/>
              <a:t>‹#›</a:t>
            </a:fld>
            <a:endParaRPr lang="en-US"/>
          </a:p>
        </p:txBody>
      </p:sp>
    </p:spTree>
    <p:extLst>
      <p:ext uri="{BB962C8B-B14F-4D97-AF65-F5344CB8AC3E}">
        <p14:creationId xmlns:p14="http://schemas.microsoft.com/office/powerpoint/2010/main" val="4044111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abay.com/en/stage-curtain-curtain-stage-staging-660078/"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microsoft.com/office/2007/relationships/hdphoto" Target="../media/hdphoto1.wdp"/><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2.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8.jpg"/><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0.jpg"/><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4.jpg"/><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jpg"/><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1027">
            <a:extLst>
              <a:ext uri="{FF2B5EF4-FFF2-40B4-BE49-F238E27FC236}">
                <a16:creationId xmlns:a16="http://schemas.microsoft.com/office/drawing/2014/main" id="{17D60F14-26DE-D07C-CDCC-537769DAE72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65743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ndustrial &amp; Manufacturing | SGS Bangladesh">
            <a:extLst>
              <a:ext uri="{FF2B5EF4-FFF2-40B4-BE49-F238E27FC236}">
                <a16:creationId xmlns:a16="http://schemas.microsoft.com/office/drawing/2014/main" id="{30A2FB99-7BA4-39A7-5966-EBFEB04657A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0000"/>
                    </a14:imgEffect>
                    <a14:imgEffect>
                      <a14:colorTemperature colorTemp="8223"/>
                    </a14:imgEffect>
                    <a14:imgEffect>
                      <a14:brightnessContrast bright="-20000" contrast="12000"/>
                    </a14:imgEffect>
                  </a14:imgLayer>
                </a14:imgProps>
              </a:ext>
              <a:ext uri="{28A0092B-C50C-407E-A947-70E740481C1C}">
                <a14:useLocalDpi xmlns:a14="http://schemas.microsoft.com/office/drawing/2010/main" val="0"/>
              </a:ext>
            </a:extLst>
          </a:blip>
          <a:srcRect/>
          <a:stretch>
            <a:fillRect/>
          </a:stretch>
        </p:blipFill>
        <p:spPr bwMode="auto">
          <a:xfrm>
            <a:off x="2157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6CF72E4-B63F-D493-6F03-25DCBB284B2F}"/>
              </a:ext>
            </a:extLst>
          </p:cNvPr>
          <p:cNvSpPr/>
          <p:nvPr/>
        </p:nvSpPr>
        <p:spPr>
          <a:xfrm>
            <a:off x="-1" y="0"/>
            <a:ext cx="12172357" cy="6858000"/>
          </a:xfrm>
          <a:prstGeom prst="rect">
            <a:avLst/>
          </a:prstGeom>
          <a:no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9C2B9301-A851-EC1D-867A-03122455CE4B}"/>
              </a:ext>
            </a:extLst>
          </p:cNvPr>
          <p:cNvSpPr/>
          <p:nvPr/>
        </p:nvSpPr>
        <p:spPr>
          <a:xfrm>
            <a:off x="2385175" y="311913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508221C-2883-3EFC-3511-C0E780FB2CF8}"/>
              </a:ext>
            </a:extLst>
          </p:cNvPr>
          <p:cNvSpPr/>
          <p:nvPr/>
        </p:nvSpPr>
        <p:spPr>
          <a:xfrm>
            <a:off x="3246506" y="311895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660C535E-C970-9B5D-86DE-69D62CFEE65A}"/>
              </a:ext>
            </a:extLst>
          </p:cNvPr>
          <p:cNvGrpSpPr/>
          <p:nvPr/>
        </p:nvGrpSpPr>
        <p:grpSpPr>
          <a:xfrm>
            <a:off x="764605" y="740850"/>
            <a:ext cx="10553521" cy="5551776"/>
            <a:chOff x="574105" y="740850"/>
            <a:chExt cx="10553521" cy="5551776"/>
          </a:xfrm>
        </p:grpSpPr>
        <p:grpSp>
          <p:nvGrpSpPr>
            <p:cNvPr id="7" name="Group 6">
              <a:extLst>
                <a:ext uri="{FF2B5EF4-FFF2-40B4-BE49-F238E27FC236}">
                  <a16:creationId xmlns:a16="http://schemas.microsoft.com/office/drawing/2014/main" id="{FF4B3055-E9FC-72D4-7301-6AF306B99891}"/>
                </a:ext>
              </a:extLst>
            </p:cNvPr>
            <p:cNvGrpSpPr/>
            <p:nvPr/>
          </p:nvGrpSpPr>
          <p:grpSpPr>
            <a:xfrm>
              <a:off x="574105" y="740850"/>
              <a:ext cx="10553521" cy="5551776"/>
              <a:chOff x="574105" y="740850"/>
              <a:chExt cx="10553521" cy="5551776"/>
            </a:xfrm>
          </p:grpSpPr>
          <p:grpSp>
            <p:nvGrpSpPr>
              <p:cNvPr id="14" name="Group 13">
                <a:extLst>
                  <a:ext uri="{FF2B5EF4-FFF2-40B4-BE49-F238E27FC236}">
                    <a16:creationId xmlns:a16="http://schemas.microsoft.com/office/drawing/2014/main" id="{F2157B58-CC9B-0700-E86B-8086C50935A4}"/>
                  </a:ext>
                </a:extLst>
              </p:cNvPr>
              <p:cNvGrpSpPr/>
              <p:nvPr/>
            </p:nvGrpSpPr>
            <p:grpSpPr>
              <a:xfrm>
                <a:off x="574105" y="740850"/>
                <a:ext cx="10553521" cy="5551776"/>
                <a:chOff x="1478383" y="794467"/>
                <a:chExt cx="10288690" cy="5551776"/>
              </a:xfrm>
            </p:grpSpPr>
            <p:sp>
              <p:nvSpPr>
                <p:cNvPr id="16" name="Oval 15">
                  <a:extLst>
                    <a:ext uri="{FF2B5EF4-FFF2-40B4-BE49-F238E27FC236}">
                      <a16:creationId xmlns:a16="http://schemas.microsoft.com/office/drawing/2014/main" id="{EC5DA5B2-0B88-5359-652B-DE6ADA873002}"/>
                    </a:ext>
                  </a:extLst>
                </p:cNvPr>
                <p:cNvSpPr/>
                <p:nvPr/>
              </p:nvSpPr>
              <p:spPr>
                <a:xfrm>
                  <a:off x="1478383" y="1277371"/>
                  <a:ext cx="4446163" cy="4446163"/>
                </a:xfrm>
                <a:prstGeom prst="ellipse">
                  <a:avLst/>
                </a:prstGeom>
                <a:pattFill prst="smGrid">
                  <a:fgClr>
                    <a:schemeClr val="bg1">
                      <a:lumMod val="95000"/>
                    </a:schemeClr>
                  </a:fgClr>
                  <a:bgClr>
                    <a:srgbClr val="DDE1E2"/>
                  </a:bgClr>
                </a:pattFill>
                <a:ln w="38100">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E0A96819-6E7E-C32C-4163-C585BEE6B6D5}"/>
                    </a:ext>
                  </a:extLst>
                </p:cNvPr>
                <p:cNvSpPr/>
                <p:nvPr/>
              </p:nvSpPr>
              <p:spPr>
                <a:xfrm>
                  <a:off x="1870684" y="1644983"/>
                  <a:ext cx="3701413" cy="3701413"/>
                </a:xfrm>
                <a:prstGeom prst="ellipse">
                  <a:avLst/>
                </a:prstGeom>
                <a:solidFill>
                  <a:schemeClr val="tx1"/>
                </a:solidFill>
                <a:ln w="558800">
                  <a:noFill/>
                </a:ln>
                <a:effectLst>
                  <a:glow rad="228600">
                    <a:schemeClr val="accent3">
                      <a:satMod val="175000"/>
                      <a:alpha val="40000"/>
                    </a:schemeClr>
                  </a:glow>
                  <a:innerShdw blurRad="63500" dist="50800" dir="5400000">
                    <a:prstClr val="black">
                      <a:alpha val="50000"/>
                    </a:prstClr>
                  </a:innerShdw>
                  <a:softEdge rad="635000"/>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Rounded Corners 17">
                  <a:extLst>
                    <a:ext uri="{FF2B5EF4-FFF2-40B4-BE49-F238E27FC236}">
                      <a16:creationId xmlns:a16="http://schemas.microsoft.com/office/drawing/2014/main" id="{8922547C-CB5C-F6C5-ABA5-34442B891F2D}"/>
                    </a:ext>
                  </a:extLst>
                </p:cNvPr>
                <p:cNvSpPr/>
                <p:nvPr/>
              </p:nvSpPr>
              <p:spPr>
                <a:xfrm>
                  <a:off x="6778707" y="801369"/>
                  <a:ext cx="3639533" cy="625740"/>
                </a:xfrm>
                <a:prstGeom prst="roundRect">
                  <a:avLst>
                    <a:gd name="adj" fmla="val 50000"/>
                  </a:avLst>
                </a:prstGeom>
                <a:solidFill>
                  <a:schemeClr val="accent6">
                    <a:lumMod val="75000"/>
                  </a:schemeClr>
                </a:soli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Rounded Corners 18">
                  <a:extLst>
                    <a:ext uri="{FF2B5EF4-FFF2-40B4-BE49-F238E27FC236}">
                      <a16:creationId xmlns:a16="http://schemas.microsoft.com/office/drawing/2014/main" id="{67099C81-CF0A-4452-BC07-B8A861A34DA0}"/>
                    </a:ext>
                  </a:extLst>
                </p:cNvPr>
                <p:cNvSpPr/>
                <p:nvPr/>
              </p:nvSpPr>
              <p:spPr>
                <a:xfrm>
                  <a:off x="7159832" y="1673771"/>
                  <a:ext cx="3834139" cy="622683"/>
                </a:xfrm>
                <a:prstGeom prst="roundRect">
                  <a:avLst>
                    <a:gd name="adj" fmla="val 50000"/>
                  </a:avLst>
                </a:prstGeom>
                <a:gradFill flip="none" rotWithShape="1">
                  <a:gsLst>
                    <a:gs pos="0">
                      <a:srgbClr val="F05222"/>
                    </a:gs>
                    <a:gs pos="100000">
                      <a:srgbClr val="FBA31A"/>
                    </a:gs>
                  </a:gsLst>
                  <a:lin ang="13500000" scaled="1"/>
                  <a:tileRect/>
                </a:gradFill>
                <a:ln>
                  <a:solidFill>
                    <a:srgbClr val="C00000"/>
                  </a:solid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CE0A1A17-B381-A205-C2DC-4A51582A54F2}"/>
                    </a:ext>
                  </a:extLst>
                </p:cNvPr>
                <p:cNvSpPr/>
                <p:nvPr/>
              </p:nvSpPr>
              <p:spPr>
                <a:xfrm>
                  <a:off x="7503425" y="3415519"/>
                  <a:ext cx="4263648" cy="803545"/>
                </a:xfrm>
                <a:prstGeom prst="roundRect">
                  <a:avLst>
                    <a:gd name="adj" fmla="val 50000"/>
                  </a:avLst>
                </a:prstGeom>
                <a:gradFill flip="none" rotWithShape="1">
                  <a:gsLst>
                    <a:gs pos="0">
                      <a:srgbClr val="A6228F"/>
                    </a:gs>
                    <a:gs pos="100000">
                      <a:srgbClr val="D3509D"/>
                    </a:gs>
                  </a:gsLst>
                  <a:lin ang="13500000" scaled="1"/>
                  <a:tileRect/>
                </a:gradFill>
                <a:ln>
                  <a:solidFill>
                    <a:srgbClr val="C00000"/>
                  </a:solid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0BA48CAF-5030-F95D-5B01-D8BE3E756558}"/>
                    </a:ext>
                  </a:extLst>
                </p:cNvPr>
                <p:cNvSpPr/>
                <p:nvPr/>
              </p:nvSpPr>
              <p:spPr>
                <a:xfrm>
                  <a:off x="7169171" y="4516432"/>
                  <a:ext cx="3824800" cy="803545"/>
                </a:xfrm>
                <a:prstGeom prst="roundRect">
                  <a:avLst>
                    <a:gd name="adj" fmla="val 50000"/>
                  </a:avLst>
                </a:prstGeom>
                <a:gradFill flip="none" rotWithShape="1">
                  <a:gsLst>
                    <a:gs pos="0">
                      <a:srgbClr val="473E8F"/>
                    </a:gs>
                    <a:gs pos="100000">
                      <a:srgbClr val="6957A1"/>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a:extLst>
                    <a:ext uri="{FF2B5EF4-FFF2-40B4-BE49-F238E27FC236}">
                      <a16:creationId xmlns:a16="http://schemas.microsoft.com/office/drawing/2014/main" id="{BB6D104E-C442-619E-0FA6-7AABE042019F}"/>
                    </a:ext>
                  </a:extLst>
                </p:cNvPr>
                <p:cNvSpPr/>
                <p:nvPr/>
              </p:nvSpPr>
              <p:spPr>
                <a:xfrm>
                  <a:off x="6607466" y="5617345"/>
                  <a:ext cx="3962620" cy="728898"/>
                </a:xfrm>
                <a:prstGeom prst="roundRect">
                  <a:avLst>
                    <a:gd name="adj" fmla="val 50000"/>
                  </a:avLst>
                </a:prstGeom>
                <a:gradFill flip="none" rotWithShape="1">
                  <a:gsLst>
                    <a:gs pos="0">
                      <a:srgbClr val="00AAA9"/>
                    </a:gs>
                    <a:gs pos="100000">
                      <a:srgbClr val="00AED0"/>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Freeform: Shape 32">
                  <a:extLst>
                    <a:ext uri="{FF2B5EF4-FFF2-40B4-BE49-F238E27FC236}">
                      <a16:creationId xmlns:a16="http://schemas.microsoft.com/office/drawing/2014/main" id="{CD9E8D76-E084-F65D-2904-1B235937201F}"/>
                    </a:ext>
                  </a:extLst>
                </p:cNvPr>
                <p:cNvSpPr/>
                <p:nvPr/>
              </p:nvSpPr>
              <p:spPr>
                <a:xfrm>
                  <a:off x="3885125" y="794467"/>
                  <a:ext cx="2688152" cy="5376300"/>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57150" cap="rnd" cmpd="thickThin">
                  <a:solidFill>
                    <a:schemeClr val="bg1">
                      <a:lumMod val="95000"/>
                      <a:alpha val="91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4" name="Oval 23">
                  <a:extLst>
                    <a:ext uri="{FF2B5EF4-FFF2-40B4-BE49-F238E27FC236}">
                      <a16:creationId xmlns:a16="http://schemas.microsoft.com/office/drawing/2014/main" id="{1CEAF313-E19E-DD87-A40C-8337852B89C3}"/>
                    </a:ext>
                  </a:extLst>
                </p:cNvPr>
                <p:cNvSpPr/>
                <p:nvPr/>
              </p:nvSpPr>
              <p:spPr>
                <a:xfrm>
                  <a:off x="4761572" y="945165"/>
                  <a:ext cx="352449" cy="352449"/>
                </a:xfrm>
                <a:prstGeom prst="ellipse">
                  <a:avLst/>
                </a:prstGeom>
                <a:solidFill>
                  <a:schemeClr val="accent6">
                    <a:lumMod val="75000"/>
                  </a:schemeClr>
                </a:solidFill>
                <a:ln>
                  <a:solidFill>
                    <a:schemeClr val="accent6">
                      <a:lumMod val="75000"/>
                    </a:schemeClr>
                  </a:solid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Oval 24">
                  <a:extLst>
                    <a:ext uri="{FF2B5EF4-FFF2-40B4-BE49-F238E27FC236}">
                      <a16:creationId xmlns:a16="http://schemas.microsoft.com/office/drawing/2014/main" id="{650E71A1-B56F-8EB8-F12C-F9CDCFE4C81C}"/>
                    </a:ext>
                  </a:extLst>
                </p:cNvPr>
                <p:cNvSpPr/>
                <p:nvPr/>
              </p:nvSpPr>
              <p:spPr>
                <a:xfrm>
                  <a:off x="5908589" y="1810407"/>
                  <a:ext cx="352449" cy="352449"/>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141C0E48-9892-D400-C46E-16F7DF684E81}"/>
                    </a:ext>
                  </a:extLst>
                </p:cNvPr>
                <p:cNvSpPr/>
                <p:nvPr/>
              </p:nvSpPr>
              <p:spPr>
                <a:xfrm>
                  <a:off x="6318182" y="3636995"/>
                  <a:ext cx="352449" cy="352449"/>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Oval 26">
                  <a:extLst>
                    <a:ext uri="{FF2B5EF4-FFF2-40B4-BE49-F238E27FC236}">
                      <a16:creationId xmlns:a16="http://schemas.microsoft.com/office/drawing/2014/main" id="{4C6E5CA3-9490-E088-08B8-328CE9819FF8}"/>
                    </a:ext>
                  </a:extLst>
                </p:cNvPr>
                <p:cNvSpPr/>
                <p:nvPr/>
              </p:nvSpPr>
              <p:spPr>
                <a:xfrm>
                  <a:off x="5869809" y="4754727"/>
                  <a:ext cx="352449" cy="352449"/>
                </a:xfrm>
                <a:prstGeom prst="ellipse">
                  <a:avLst/>
                </a:prstGeom>
                <a:solidFill>
                  <a:srgbClr val="64539E"/>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86DDFC22-93E1-2F47-5AD9-519D2B47B82F}"/>
                    </a:ext>
                  </a:extLst>
                </p:cNvPr>
                <p:cNvSpPr/>
                <p:nvPr/>
              </p:nvSpPr>
              <p:spPr>
                <a:xfrm>
                  <a:off x="4585347" y="5817198"/>
                  <a:ext cx="352449" cy="352449"/>
                </a:xfrm>
                <a:prstGeom prst="ellipse">
                  <a:avLst/>
                </a:prstGeom>
                <a:solidFill>
                  <a:srgbClr val="00AECD"/>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9" name="Straight Connector 28">
                  <a:extLst>
                    <a:ext uri="{FF2B5EF4-FFF2-40B4-BE49-F238E27FC236}">
                      <a16:creationId xmlns:a16="http://schemas.microsoft.com/office/drawing/2014/main" id="{F17A63B6-26EC-BBC5-8B59-586ADD741160}"/>
                    </a:ext>
                  </a:extLst>
                </p:cNvPr>
                <p:cNvCxnSpPr>
                  <a:cxnSpLocks/>
                  <a:stCxn id="24" idx="6"/>
                  <a:endCxn id="18" idx="1"/>
                </p:cNvCxnSpPr>
                <p:nvPr/>
              </p:nvCxnSpPr>
              <p:spPr>
                <a:xfrm flipV="1">
                  <a:off x="5114021" y="1114239"/>
                  <a:ext cx="1664687" cy="7151"/>
                </a:xfrm>
                <a:prstGeom prst="line">
                  <a:avLst/>
                </a:prstGeom>
                <a:ln>
                  <a:solidFill>
                    <a:schemeClr val="accent6">
                      <a:lumMod val="75000"/>
                    </a:schemeClr>
                  </a:solidFill>
                  <a:tailEnd type="none" w="lg" len="lg"/>
                </a:ln>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0C2E430A-4500-615A-840F-828CE77021AC}"/>
                    </a:ext>
                  </a:extLst>
                </p:cNvPr>
                <p:cNvCxnSpPr>
                  <a:cxnSpLocks/>
                  <a:stCxn id="25" idx="6"/>
                  <a:endCxn id="19" idx="1"/>
                </p:cNvCxnSpPr>
                <p:nvPr/>
              </p:nvCxnSpPr>
              <p:spPr>
                <a:xfrm flipV="1">
                  <a:off x="6261038" y="1985113"/>
                  <a:ext cx="898794" cy="1519"/>
                </a:xfrm>
                <a:prstGeom prst="line">
                  <a:avLst/>
                </a:prstGeom>
                <a:ln>
                  <a:solidFill>
                    <a:schemeClr val="accent2"/>
                  </a:solidFill>
                  <a:tailEnd type="none" w="lg" len="lg"/>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EA601F1A-32DA-C753-5345-22D60617DA47}"/>
                    </a:ext>
                  </a:extLst>
                </p:cNvPr>
                <p:cNvCxnSpPr>
                  <a:cxnSpLocks/>
                  <a:stCxn id="26" idx="6"/>
                  <a:endCxn id="20" idx="1"/>
                </p:cNvCxnSpPr>
                <p:nvPr/>
              </p:nvCxnSpPr>
              <p:spPr>
                <a:xfrm>
                  <a:off x="6670631" y="3813220"/>
                  <a:ext cx="832794" cy="4072"/>
                </a:xfrm>
                <a:prstGeom prst="line">
                  <a:avLst/>
                </a:prstGeom>
                <a:ln>
                  <a:solidFill>
                    <a:srgbClr val="CC00CC"/>
                  </a:solidFill>
                  <a:tailEnd type="none" w="lg" len="lg"/>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BA9CFB8D-A23C-C395-8347-EDEDD31EC2D2}"/>
                    </a:ext>
                  </a:extLst>
                </p:cNvPr>
                <p:cNvCxnSpPr>
                  <a:cxnSpLocks/>
                  <a:stCxn id="27" idx="6"/>
                  <a:endCxn id="21" idx="1"/>
                </p:cNvCxnSpPr>
                <p:nvPr/>
              </p:nvCxnSpPr>
              <p:spPr>
                <a:xfrm flipV="1">
                  <a:off x="6222258" y="4918205"/>
                  <a:ext cx="946912" cy="12747"/>
                </a:xfrm>
                <a:prstGeom prst="line">
                  <a:avLst/>
                </a:prstGeom>
                <a:ln>
                  <a:solidFill>
                    <a:srgbClr val="7030A0"/>
                  </a:solidFill>
                  <a:tailEnd type="none" w="lg" len="lg"/>
                </a:ln>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3531FDA9-BC8E-E003-9A0B-9DCAEC70BC82}"/>
                    </a:ext>
                  </a:extLst>
                </p:cNvPr>
                <p:cNvCxnSpPr>
                  <a:cxnSpLocks/>
                  <a:stCxn id="28" idx="6"/>
                  <a:endCxn id="22" idx="1"/>
                </p:cNvCxnSpPr>
                <p:nvPr/>
              </p:nvCxnSpPr>
              <p:spPr>
                <a:xfrm flipV="1">
                  <a:off x="4937796" y="5981794"/>
                  <a:ext cx="1669670" cy="11629"/>
                </a:xfrm>
                <a:prstGeom prst="line">
                  <a:avLst/>
                </a:prstGeom>
                <a:ln>
                  <a:solidFill>
                    <a:srgbClr val="00AECD"/>
                  </a:solidFill>
                  <a:tailEnd type="none" w="lg" len="lg"/>
                </a:ln>
              </p:spPr>
              <p:style>
                <a:lnRef idx="3">
                  <a:schemeClr val="accent1"/>
                </a:lnRef>
                <a:fillRef idx="0">
                  <a:schemeClr val="accent1"/>
                </a:fillRef>
                <a:effectRef idx="2">
                  <a:schemeClr val="accent1"/>
                </a:effectRef>
                <a:fontRef idx="minor">
                  <a:schemeClr val="tx1"/>
                </a:fontRef>
              </p:style>
            </p:cxnSp>
            <p:sp>
              <p:nvSpPr>
                <p:cNvPr id="34" name="Oval 33">
                  <a:extLst>
                    <a:ext uri="{FF2B5EF4-FFF2-40B4-BE49-F238E27FC236}">
                      <a16:creationId xmlns:a16="http://schemas.microsoft.com/office/drawing/2014/main" id="{3129258A-A10A-737B-B3F3-1CE934092330}"/>
                    </a:ext>
                  </a:extLst>
                </p:cNvPr>
                <p:cNvSpPr/>
                <p:nvPr/>
              </p:nvSpPr>
              <p:spPr>
                <a:xfrm>
                  <a:off x="6827201" y="849928"/>
                  <a:ext cx="527703" cy="549005"/>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Oval 34">
                  <a:extLst>
                    <a:ext uri="{FF2B5EF4-FFF2-40B4-BE49-F238E27FC236}">
                      <a16:creationId xmlns:a16="http://schemas.microsoft.com/office/drawing/2014/main" id="{0A3B12C3-D2CF-5D28-7741-9FBF9A4EE42D}"/>
                    </a:ext>
                  </a:extLst>
                </p:cNvPr>
                <p:cNvSpPr/>
                <p:nvPr/>
              </p:nvSpPr>
              <p:spPr>
                <a:xfrm>
                  <a:off x="7217282" y="1712814"/>
                  <a:ext cx="508816" cy="539965"/>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Oval 35">
                  <a:extLst>
                    <a:ext uri="{FF2B5EF4-FFF2-40B4-BE49-F238E27FC236}">
                      <a16:creationId xmlns:a16="http://schemas.microsoft.com/office/drawing/2014/main" id="{E3A371F6-9CF0-C6D3-91B7-C66D5F56950A}"/>
                    </a:ext>
                  </a:extLst>
                </p:cNvPr>
                <p:cNvSpPr/>
                <p:nvPr/>
              </p:nvSpPr>
              <p:spPr>
                <a:xfrm>
                  <a:off x="7569821" y="3497124"/>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D3CF4004-D2CF-9C48-A2FF-3122CE18432D}"/>
                    </a:ext>
                  </a:extLst>
                </p:cNvPr>
                <p:cNvSpPr/>
                <p:nvPr/>
              </p:nvSpPr>
              <p:spPr>
                <a:xfrm>
                  <a:off x="7244191" y="4596260"/>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4D67C9AC-D37B-4190-2E1E-306DA0A3C935}"/>
                    </a:ext>
                  </a:extLst>
                </p:cNvPr>
                <p:cNvSpPr/>
                <p:nvPr/>
              </p:nvSpPr>
              <p:spPr>
                <a:xfrm>
                  <a:off x="6666050" y="5658176"/>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BD227B93-C554-D730-ECCB-75EA8AC9E09D}"/>
                    </a:ext>
                  </a:extLst>
                </p:cNvPr>
                <p:cNvSpPr/>
                <p:nvPr/>
              </p:nvSpPr>
              <p:spPr>
                <a:xfrm>
                  <a:off x="1964415" y="1740532"/>
                  <a:ext cx="3474097" cy="3474097"/>
                </a:xfrm>
                <a:prstGeom prst="ellipse">
                  <a:avLst/>
                </a:pr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999749EB-EB35-723D-1F2E-8E5358FEC0AB}"/>
                    </a:ext>
                  </a:extLst>
                </p:cNvPr>
                <p:cNvSpPr/>
                <p:nvPr/>
              </p:nvSpPr>
              <p:spPr>
                <a:xfrm>
                  <a:off x="2018723" y="1793986"/>
                  <a:ext cx="3367188" cy="3367188"/>
                </a:xfrm>
                <a:prstGeom prst="ellipse">
                  <a:avLst/>
                </a:prstGeom>
                <a:noFill/>
                <a:ln w="15875">
                  <a:solidFill>
                    <a:schemeClr val="bg1">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965FA355-8341-95F6-7BAA-FD79942B1D07}"/>
                    </a:ext>
                  </a:extLst>
                </p:cNvPr>
                <p:cNvSpPr/>
                <p:nvPr/>
              </p:nvSpPr>
              <p:spPr>
                <a:xfrm>
                  <a:off x="3642887" y="1712814"/>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6CE010E9-E0DD-103E-0B3B-DA45948B6072}"/>
                    </a:ext>
                  </a:extLst>
                </p:cNvPr>
                <p:cNvSpPr/>
                <p:nvPr/>
              </p:nvSpPr>
              <p:spPr>
                <a:xfrm>
                  <a:off x="3642887" y="5128127"/>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97DB1E61-A079-9F55-4A6E-9E6A35070545}"/>
                    </a:ext>
                  </a:extLst>
                </p:cNvPr>
                <p:cNvSpPr/>
                <p:nvPr/>
              </p:nvSpPr>
              <p:spPr>
                <a:xfrm>
                  <a:off x="536435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EB9B9114-4457-D394-4F38-D8EBB7BD7D51}"/>
                    </a:ext>
                  </a:extLst>
                </p:cNvPr>
                <p:cNvSpPr/>
                <p:nvPr/>
              </p:nvSpPr>
              <p:spPr>
                <a:xfrm>
                  <a:off x="194972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Graphic 44" descr="Single gear">
                  <a:extLst>
                    <a:ext uri="{FF2B5EF4-FFF2-40B4-BE49-F238E27FC236}">
                      <a16:creationId xmlns:a16="http://schemas.microsoft.com/office/drawing/2014/main" id="{7C727B5E-2B77-CCDC-27A9-6AE8F037A5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5919" y="4359281"/>
                  <a:ext cx="360000" cy="360000"/>
                </a:xfrm>
                <a:prstGeom prst="rect">
                  <a:avLst/>
                </a:prstGeom>
              </p:spPr>
            </p:pic>
            <p:pic>
              <p:nvPicPr>
                <p:cNvPr id="46" name="Graphic 45" descr="Stopwatch">
                  <a:extLst>
                    <a:ext uri="{FF2B5EF4-FFF2-40B4-BE49-F238E27FC236}">
                      <a16:creationId xmlns:a16="http://schemas.microsoft.com/office/drawing/2014/main" id="{7A8B7333-0778-72BB-4B36-5C68EEDD3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07528" y="3954903"/>
                  <a:ext cx="360000" cy="360000"/>
                </a:xfrm>
                <a:prstGeom prst="rect">
                  <a:avLst/>
                </a:prstGeom>
              </p:spPr>
            </p:pic>
            <p:pic>
              <p:nvPicPr>
                <p:cNvPr id="47" name="Graphic 46" descr="Lightbulb">
                  <a:extLst>
                    <a:ext uri="{FF2B5EF4-FFF2-40B4-BE49-F238E27FC236}">
                      <a16:creationId xmlns:a16="http://schemas.microsoft.com/office/drawing/2014/main" id="{00E08907-E81E-5AE0-DC63-2D0299FC4C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20599" y="4701357"/>
                  <a:ext cx="360000" cy="360000"/>
                </a:xfrm>
                <a:prstGeom prst="rect">
                  <a:avLst/>
                </a:prstGeom>
              </p:spPr>
            </p:pic>
            <p:pic>
              <p:nvPicPr>
                <p:cNvPr id="48" name="Graphic 47" descr="Head with Gears">
                  <a:extLst>
                    <a:ext uri="{FF2B5EF4-FFF2-40B4-BE49-F238E27FC236}">
                      <a16:creationId xmlns:a16="http://schemas.microsoft.com/office/drawing/2014/main" id="{A1F0470E-AE22-C54A-B91D-563D65D7E2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10956" y="4633974"/>
                  <a:ext cx="360000" cy="360000"/>
                </a:xfrm>
                <a:prstGeom prst="rect">
                  <a:avLst/>
                </a:prstGeom>
              </p:spPr>
            </p:pic>
            <p:sp>
              <p:nvSpPr>
                <p:cNvPr id="49" name="Oval 48">
                  <a:extLst>
                    <a:ext uri="{FF2B5EF4-FFF2-40B4-BE49-F238E27FC236}">
                      <a16:creationId xmlns:a16="http://schemas.microsoft.com/office/drawing/2014/main" id="{4579C685-68B4-D56C-8B7D-7482FF3E1BF8}"/>
                    </a:ext>
                  </a:extLst>
                </p:cNvPr>
                <p:cNvSpPr/>
                <p:nvPr/>
              </p:nvSpPr>
              <p:spPr>
                <a:xfrm>
                  <a:off x="4041120" y="4826944"/>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FF685B10-E5D3-214E-E406-5A44EF066A65}"/>
                    </a:ext>
                  </a:extLst>
                </p:cNvPr>
                <p:cNvSpPr/>
                <p:nvPr/>
              </p:nvSpPr>
              <p:spPr>
                <a:xfrm>
                  <a:off x="4333200" y="4709737"/>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4246DE5E-35F2-966A-A213-4DAD46F568A4}"/>
                    </a:ext>
                  </a:extLst>
                </p:cNvPr>
                <p:cNvSpPr/>
                <p:nvPr/>
              </p:nvSpPr>
              <p:spPr>
                <a:xfrm>
                  <a:off x="4591554" y="4545692"/>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Graphic 51" descr="Teacher">
                  <a:extLst>
                    <a:ext uri="{FF2B5EF4-FFF2-40B4-BE49-F238E27FC236}">
                      <a16:creationId xmlns:a16="http://schemas.microsoft.com/office/drawing/2014/main" id="{BCD8C2B6-23CA-D436-1705-50C146D4F06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25079" y="1820322"/>
                  <a:ext cx="914400" cy="914400"/>
                </a:xfrm>
                <a:prstGeom prst="rect">
                  <a:avLst/>
                </a:prstGeom>
              </p:spPr>
            </p:pic>
            <p:sp>
              <p:nvSpPr>
                <p:cNvPr id="53" name="TextBox 52">
                  <a:extLst>
                    <a:ext uri="{FF2B5EF4-FFF2-40B4-BE49-F238E27FC236}">
                      <a16:creationId xmlns:a16="http://schemas.microsoft.com/office/drawing/2014/main" id="{FC7566BB-2EF8-3ED1-8127-F6F32951A981}"/>
                    </a:ext>
                  </a:extLst>
                </p:cNvPr>
                <p:cNvSpPr txBox="1"/>
                <p:nvPr/>
              </p:nvSpPr>
              <p:spPr>
                <a:xfrm>
                  <a:off x="2531154" y="2625848"/>
                  <a:ext cx="2635213" cy="738664"/>
                </a:xfrm>
                <a:prstGeom prst="rect">
                  <a:avLst/>
                </a:prstGeom>
                <a:noFill/>
              </p:spPr>
              <p:txBody>
                <a:bodyPr wrap="square" rtlCol="0">
                  <a:spAutoFit/>
                </a:bodyPr>
                <a:lstStyle/>
                <a:p>
                  <a:pPr algn="ctr"/>
                  <a:r>
                    <a:rPr lang="en-US" sz="1400" b="1" spc="300" dirty="0">
                      <a:solidFill>
                        <a:schemeClr val="bg1"/>
                      </a:solidFill>
                      <a:effectLst>
                        <a:outerShdw blurRad="38100" dist="38100" dir="2700000" algn="tl">
                          <a:srgbClr val="000000">
                            <a:alpha val="43137"/>
                          </a:srgbClr>
                        </a:outerShdw>
                      </a:effectLst>
                      <a:latin typeface="Open Sans Condensed" panose="020B0806030504020204" pitchFamily="34" charset="0"/>
                      <a:ea typeface="Open Sans Condensed" panose="020B0806030504020204" pitchFamily="34" charset="0"/>
                      <a:cs typeface="Open Sans Condensed" panose="020B0806030504020204" pitchFamily="34" charset="0"/>
                    </a:rPr>
                    <a:t>Discuss the overall impact of industrialization</a:t>
                  </a:r>
                  <a:endParaRPr lang="en-IN" sz="1400" b="1" spc="300" dirty="0">
                    <a:solidFill>
                      <a:schemeClr val="bg1"/>
                    </a:solidFill>
                    <a:effectLst>
                      <a:outerShdw blurRad="38100" dist="38100" dir="2700000" algn="tl">
                        <a:srgbClr val="000000">
                          <a:alpha val="43137"/>
                        </a:srgbClr>
                      </a:outerShdw>
                    </a:effectLst>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54" name="TextBox 53">
                  <a:extLst>
                    <a:ext uri="{FF2B5EF4-FFF2-40B4-BE49-F238E27FC236}">
                      <a16:creationId xmlns:a16="http://schemas.microsoft.com/office/drawing/2014/main" id="{16E764AA-9349-3EDC-A232-BBE23877B24A}"/>
                    </a:ext>
                  </a:extLst>
                </p:cNvPr>
                <p:cNvSpPr txBox="1"/>
                <p:nvPr/>
              </p:nvSpPr>
              <p:spPr>
                <a:xfrm>
                  <a:off x="2887445" y="3505906"/>
                  <a:ext cx="2751048" cy="954107"/>
                </a:xfrm>
                <a:prstGeom prst="rect">
                  <a:avLst/>
                </a:prstGeom>
                <a:noFill/>
              </p:spPr>
              <p:txBody>
                <a:bodyPr wrap="square" rtlCol="0">
                  <a:spAutoFit/>
                </a:bodyPr>
                <a:lstStyle/>
                <a:p>
                  <a:r>
                    <a:rPr lang="en-IN" sz="1400" dirty="0">
                      <a:solidFill>
                        <a:schemeClr val="bg1">
                          <a:lumMod val="65000"/>
                        </a:schemeClr>
                      </a:solidFill>
                      <a:latin typeface="Rockwell" panose="02060603020205020403" pitchFamily="18" charset="0"/>
                      <a:ea typeface="Open Sans Condensed Light" panose="020B0306030504020204" pitchFamily="34" charset="0"/>
                      <a:cs typeface="Open Sans Condensed Light" panose="020B0306030504020204" pitchFamily="34" charset="0"/>
                    </a:rPr>
                    <a:t>Group members:</a:t>
                  </a:r>
                </a:p>
                <a:p>
                  <a:r>
                    <a:rPr lang="en-IN" sz="1400" dirty="0" err="1">
                      <a:solidFill>
                        <a:schemeClr val="bg1">
                          <a:lumMod val="65000"/>
                        </a:schemeClr>
                      </a:solidFill>
                      <a:latin typeface="Rockwell" panose="02060603020205020403" pitchFamily="18" charset="0"/>
                      <a:ea typeface="Open Sans Condensed Light" panose="020B0306030504020204" pitchFamily="34" charset="0"/>
                      <a:cs typeface="Open Sans Condensed Light" panose="020B0306030504020204" pitchFamily="34" charset="0"/>
                    </a:rPr>
                    <a:t>Fahamida</a:t>
                  </a:r>
                  <a:r>
                    <a:rPr lang="en-IN" sz="1400" dirty="0">
                      <a:solidFill>
                        <a:schemeClr val="bg1">
                          <a:lumMod val="65000"/>
                        </a:schemeClr>
                      </a:solidFill>
                      <a:latin typeface="Rockwell" panose="02060603020205020403" pitchFamily="18" charset="0"/>
                      <a:ea typeface="Open Sans Condensed Light" panose="020B0306030504020204" pitchFamily="34" charset="0"/>
                      <a:cs typeface="Open Sans Condensed Light" panose="020B0306030504020204" pitchFamily="34" charset="0"/>
                    </a:rPr>
                    <a:t> Akter_1807</a:t>
                  </a:r>
                </a:p>
                <a:p>
                  <a:r>
                    <a:rPr lang="en-IN" sz="1400" dirty="0" err="1">
                      <a:solidFill>
                        <a:schemeClr val="bg1">
                          <a:lumMod val="65000"/>
                        </a:schemeClr>
                      </a:solidFill>
                      <a:latin typeface="Rockwell" panose="02060603020205020403" pitchFamily="18" charset="0"/>
                      <a:ea typeface="Open Sans Condensed Light" panose="020B0306030504020204" pitchFamily="34" charset="0"/>
                      <a:cs typeface="Open Sans Condensed Light" panose="020B0306030504020204" pitchFamily="34" charset="0"/>
                    </a:rPr>
                    <a:t>Ahalun</a:t>
                  </a:r>
                  <a:r>
                    <a:rPr lang="en-IN" sz="1400" dirty="0">
                      <a:solidFill>
                        <a:schemeClr val="bg1">
                          <a:lumMod val="65000"/>
                        </a:schemeClr>
                      </a:solidFill>
                      <a:latin typeface="Rockwell" panose="02060603020205020403" pitchFamily="18" charset="0"/>
                      <a:ea typeface="Open Sans Condensed Light" panose="020B0306030504020204" pitchFamily="34" charset="0"/>
                      <a:cs typeface="Open Sans Condensed Light" panose="020B0306030504020204" pitchFamily="34" charset="0"/>
                    </a:rPr>
                    <a:t> Meghobati_1826</a:t>
                  </a:r>
                </a:p>
                <a:p>
                  <a:r>
                    <a:rPr lang="en-IN" sz="1400" dirty="0" err="1">
                      <a:solidFill>
                        <a:schemeClr val="bg1">
                          <a:lumMod val="65000"/>
                        </a:schemeClr>
                      </a:solidFill>
                      <a:latin typeface="Rockwell" panose="02060603020205020403" pitchFamily="18" charset="0"/>
                      <a:ea typeface="Open Sans Condensed Light" panose="020B0306030504020204" pitchFamily="34" charset="0"/>
                      <a:cs typeface="Open Sans Condensed Light" panose="020B0306030504020204" pitchFamily="34" charset="0"/>
                    </a:rPr>
                    <a:t>Abrarul</a:t>
                  </a:r>
                  <a:r>
                    <a:rPr lang="en-IN" sz="1400" dirty="0">
                      <a:solidFill>
                        <a:schemeClr val="bg1">
                          <a:lumMod val="65000"/>
                        </a:schemeClr>
                      </a:solidFill>
                      <a:latin typeface="Rockwell" panose="02060603020205020403" pitchFamily="18" charset="0"/>
                      <a:ea typeface="Open Sans Condensed Light" panose="020B0306030504020204" pitchFamily="34" charset="0"/>
                      <a:cs typeface="Open Sans Condensed Light" panose="020B0306030504020204" pitchFamily="34" charset="0"/>
                    </a:rPr>
                    <a:t> Hasan_1837</a:t>
                  </a:r>
                </a:p>
              </p:txBody>
            </p:sp>
            <p:sp>
              <p:nvSpPr>
                <p:cNvPr id="55" name="TextBox 54">
                  <a:extLst>
                    <a:ext uri="{FF2B5EF4-FFF2-40B4-BE49-F238E27FC236}">
                      <a16:creationId xmlns:a16="http://schemas.microsoft.com/office/drawing/2014/main" id="{5BBC406F-DA2A-A8F4-9AB2-94A6E30B982F}"/>
                    </a:ext>
                  </a:extLst>
                </p:cNvPr>
                <p:cNvSpPr txBox="1"/>
                <p:nvPr/>
              </p:nvSpPr>
              <p:spPr>
                <a:xfrm>
                  <a:off x="7410221" y="927928"/>
                  <a:ext cx="2929006" cy="369332"/>
                </a:xfrm>
                <a:prstGeom prst="rect">
                  <a:avLst/>
                </a:prstGeom>
                <a:noFill/>
              </p:spPr>
              <p:txBody>
                <a:bodyPr wrap="square" rtlCol="0">
                  <a:spAutoFit/>
                </a:bodyPr>
                <a:lstStyle/>
                <a:p>
                  <a:r>
                    <a:rPr lang="en-IN" dirty="0">
                      <a:solidFill>
                        <a:schemeClr val="bg1"/>
                      </a:solidFill>
                      <a:latin typeface="Yu Gothic UI Semibold" panose="020B0700000000000000" pitchFamily="34" charset="-128"/>
                      <a:ea typeface="Yu Gothic UI Semibold" panose="020B0700000000000000" pitchFamily="34" charset="-128"/>
                      <a:cs typeface="Open Sans Condensed" panose="020B0806030504020204" pitchFamily="34" charset="0"/>
                    </a:rPr>
                    <a:t>What Is Industrialization?</a:t>
                  </a:r>
                  <a:endParaRPr lang="en-IN" b="1" dirty="0">
                    <a:solidFill>
                      <a:schemeClr val="bg1"/>
                    </a:solidFill>
                    <a:latin typeface="Yu Gothic UI Semibold" panose="020B0700000000000000" pitchFamily="34" charset="-128"/>
                    <a:ea typeface="Yu Gothic UI Semibold" panose="020B0700000000000000" pitchFamily="34" charset="-128"/>
                    <a:cs typeface="Open Sans Condensed Light" panose="020B0306030504020204" pitchFamily="34" charset="0"/>
                  </a:endParaRPr>
                </a:p>
              </p:txBody>
            </p:sp>
            <p:sp>
              <p:nvSpPr>
                <p:cNvPr id="56" name="TextBox 55">
                  <a:extLst>
                    <a:ext uri="{FF2B5EF4-FFF2-40B4-BE49-F238E27FC236}">
                      <a16:creationId xmlns:a16="http://schemas.microsoft.com/office/drawing/2014/main" id="{DF7CA8D1-2112-1C1F-F6B8-6CE16122889F}"/>
                    </a:ext>
                  </a:extLst>
                </p:cNvPr>
                <p:cNvSpPr txBox="1"/>
                <p:nvPr/>
              </p:nvSpPr>
              <p:spPr>
                <a:xfrm>
                  <a:off x="7746387" y="1788665"/>
                  <a:ext cx="3044957" cy="369332"/>
                </a:xfrm>
                <a:prstGeom prst="rect">
                  <a:avLst/>
                </a:prstGeom>
                <a:noFill/>
              </p:spPr>
              <p:txBody>
                <a:bodyPr wrap="square" rtlCol="0">
                  <a:spAutoFit/>
                </a:bodyPr>
                <a:lstStyle/>
                <a:p>
                  <a:r>
                    <a:rPr lang="en-IN" dirty="0">
                      <a:solidFill>
                        <a:srgbClr val="FFFFFF"/>
                      </a:solidFill>
                      <a:latin typeface="Yu Gothic UI Semibold" panose="020B0700000000000000" pitchFamily="34" charset="-128"/>
                      <a:ea typeface="Yu Gothic UI Semibold" panose="020B0700000000000000" pitchFamily="34" charset="-128"/>
                      <a:cs typeface="Open Sans Condensed" panose="020B0806030504020204" pitchFamily="34" charset="0"/>
                    </a:rPr>
                    <a:t>Origins of Industrialisation</a:t>
                  </a:r>
                </a:p>
              </p:txBody>
            </p:sp>
            <p:sp>
              <p:nvSpPr>
                <p:cNvPr id="57" name="TextBox 56">
                  <a:extLst>
                    <a:ext uri="{FF2B5EF4-FFF2-40B4-BE49-F238E27FC236}">
                      <a16:creationId xmlns:a16="http://schemas.microsoft.com/office/drawing/2014/main" id="{732D5249-76C8-DE82-5144-2DF66B6581C4}"/>
                    </a:ext>
                  </a:extLst>
                </p:cNvPr>
                <p:cNvSpPr txBox="1"/>
                <p:nvPr/>
              </p:nvSpPr>
              <p:spPr>
                <a:xfrm>
                  <a:off x="8213710" y="3467920"/>
                  <a:ext cx="3199939" cy="646331"/>
                </a:xfrm>
                <a:prstGeom prst="rect">
                  <a:avLst/>
                </a:prstGeom>
                <a:noFill/>
              </p:spPr>
              <p:txBody>
                <a:bodyPr wrap="square" rtlCol="0">
                  <a:spAutoFit/>
                </a:bodyPr>
                <a:lstStyle/>
                <a:p>
                  <a:r>
                    <a:rPr lang="en-US" dirty="0">
                      <a:solidFill>
                        <a:schemeClr val="bg1"/>
                      </a:solidFill>
                      <a:latin typeface="Yu Gothic UI Semibold" panose="020B0700000000000000" pitchFamily="34" charset="-128"/>
                      <a:ea typeface="Yu Gothic UI Semibold" panose="020B0700000000000000" pitchFamily="34" charset="-128"/>
                      <a:cs typeface="Open Sans Condensed" panose="020B0806030504020204" pitchFamily="34" charset="0"/>
                    </a:rPr>
                    <a:t>Positive and negative effects of industrialization?</a:t>
                  </a:r>
                  <a:endParaRPr lang="en-IN" dirty="0">
                    <a:solidFill>
                      <a:schemeClr val="bg1"/>
                    </a:solidFill>
                    <a:latin typeface="Yu Gothic UI Semibold" panose="020B0700000000000000" pitchFamily="34" charset="-128"/>
                    <a:ea typeface="Yu Gothic UI Semibold" panose="020B0700000000000000" pitchFamily="34" charset="-128"/>
                    <a:cs typeface="Open Sans Condensed" panose="020B0806030504020204" pitchFamily="34" charset="0"/>
                  </a:endParaRPr>
                </a:p>
              </p:txBody>
            </p:sp>
            <p:sp>
              <p:nvSpPr>
                <p:cNvPr id="58" name="TextBox 57">
                  <a:extLst>
                    <a:ext uri="{FF2B5EF4-FFF2-40B4-BE49-F238E27FC236}">
                      <a16:creationId xmlns:a16="http://schemas.microsoft.com/office/drawing/2014/main" id="{6E5F58B0-4290-7E01-5759-1626490FDD27}"/>
                    </a:ext>
                  </a:extLst>
                </p:cNvPr>
                <p:cNvSpPr txBox="1"/>
                <p:nvPr/>
              </p:nvSpPr>
              <p:spPr>
                <a:xfrm>
                  <a:off x="7886141" y="4574562"/>
                  <a:ext cx="3107830" cy="646331"/>
                </a:xfrm>
                <a:prstGeom prst="rect">
                  <a:avLst/>
                </a:prstGeom>
                <a:noFill/>
              </p:spPr>
              <p:txBody>
                <a:bodyPr wrap="square" rtlCol="0">
                  <a:spAutoFit/>
                </a:bodyPr>
                <a:lstStyle/>
                <a:p>
                  <a:r>
                    <a:rPr lang="en-US" dirty="0">
                      <a:solidFill>
                        <a:schemeClr val="bg1"/>
                      </a:solidFill>
                      <a:latin typeface="Yu Gothic UI Semibold" panose="020B0700000000000000" pitchFamily="34" charset="-128"/>
                      <a:ea typeface="Yu Gothic UI Semibold" panose="020B0700000000000000" pitchFamily="34" charset="-128"/>
                      <a:cs typeface="Open Sans Condensed" panose="020B0806030504020204" pitchFamily="34" charset="0"/>
                    </a:rPr>
                    <a:t>How does Industrialization </a:t>
                  </a:r>
                </a:p>
                <a:p>
                  <a:r>
                    <a:rPr lang="en-US" dirty="0">
                      <a:solidFill>
                        <a:schemeClr val="bg1"/>
                      </a:solidFill>
                      <a:latin typeface="Yu Gothic UI Semibold" panose="020B0700000000000000" pitchFamily="34" charset="-128"/>
                      <a:ea typeface="Yu Gothic UI Semibold" panose="020B0700000000000000" pitchFamily="34" charset="-128"/>
                      <a:cs typeface="Open Sans Condensed" panose="020B0806030504020204" pitchFamily="34" charset="0"/>
                    </a:rPr>
                    <a:t>impact society?</a:t>
                  </a:r>
                  <a:endParaRPr lang="en-IN" dirty="0">
                    <a:solidFill>
                      <a:schemeClr val="bg1"/>
                    </a:solidFill>
                    <a:latin typeface="Yu Gothic UI Semibold" panose="020B0700000000000000" pitchFamily="34" charset="-128"/>
                    <a:ea typeface="Yu Gothic UI Semibold" panose="020B0700000000000000" pitchFamily="34" charset="-128"/>
                    <a:cs typeface="Open Sans Condensed" panose="020B0806030504020204" pitchFamily="34" charset="0"/>
                  </a:endParaRPr>
                </a:p>
              </p:txBody>
            </p:sp>
            <p:sp>
              <p:nvSpPr>
                <p:cNvPr id="59" name="TextBox 58">
                  <a:extLst>
                    <a:ext uri="{FF2B5EF4-FFF2-40B4-BE49-F238E27FC236}">
                      <a16:creationId xmlns:a16="http://schemas.microsoft.com/office/drawing/2014/main" id="{6785E70D-8F68-1D37-B357-BAC9BD9A7051}"/>
                    </a:ext>
                  </a:extLst>
                </p:cNvPr>
                <p:cNvSpPr txBox="1"/>
                <p:nvPr/>
              </p:nvSpPr>
              <p:spPr>
                <a:xfrm>
                  <a:off x="7340949" y="5672477"/>
                  <a:ext cx="3077291" cy="646331"/>
                </a:xfrm>
                <a:prstGeom prst="rect">
                  <a:avLst/>
                </a:prstGeom>
                <a:noFill/>
              </p:spPr>
              <p:txBody>
                <a:bodyPr wrap="square" rtlCol="0">
                  <a:spAutoFit/>
                </a:bodyPr>
                <a:lstStyle/>
                <a:p>
                  <a:r>
                    <a:rPr lang="en-US" dirty="0">
                      <a:solidFill>
                        <a:schemeClr val="bg1"/>
                      </a:solidFill>
                      <a:latin typeface="Yu Gothic UI Semibold" panose="020B0700000000000000" pitchFamily="34" charset="-128"/>
                      <a:ea typeface="Yu Gothic UI Semibold" panose="020B0700000000000000" pitchFamily="34" charset="-128"/>
                      <a:cs typeface="Open Sans Condensed" panose="020B0806030504020204" pitchFamily="34" charset="0"/>
                    </a:rPr>
                    <a:t>Environmental Impacts of Industrialization</a:t>
                  </a:r>
                  <a:endParaRPr lang="en-IN" dirty="0">
                    <a:solidFill>
                      <a:schemeClr val="bg1"/>
                    </a:solidFill>
                    <a:latin typeface="Yu Gothic UI Semibold" panose="020B0700000000000000" pitchFamily="34" charset="-128"/>
                    <a:ea typeface="Yu Gothic UI Semibold" panose="020B0700000000000000" pitchFamily="34" charset="-128"/>
                    <a:cs typeface="Open Sans Condensed" panose="020B0806030504020204" pitchFamily="34" charset="0"/>
                  </a:endParaRPr>
                </a:p>
              </p:txBody>
            </p:sp>
            <p:sp>
              <p:nvSpPr>
                <p:cNvPr id="60" name="Rectangle: Rounded Corners 59">
                  <a:extLst>
                    <a:ext uri="{FF2B5EF4-FFF2-40B4-BE49-F238E27FC236}">
                      <a16:creationId xmlns:a16="http://schemas.microsoft.com/office/drawing/2014/main" id="{D19D25F1-5690-675A-461A-837C4DEA15A8}"/>
                    </a:ext>
                  </a:extLst>
                </p:cNvPr>
                <p:cNvSpPr/>
                <p:nvPr/>
              </p:nvSpPr>
              <p:spPr>
                <a:xfrm>
                  <a:off x="7506261" y="2577121"/>
                  <a:ext cx="4260812" cy="622683"/>
                </a:xfrm>
                <a:prstGeom prst="roundRect">
                  <a:avLst>
                    <a:gd name="adj" fmla="val 50000"/>
                  </a:avLst>
                </a:prstGeom>
                <a:solidFill>
                  <a:schemeClr val="accent1"/>
                </a:solidFill>
                <a:ln>
                  <a:solidFill>
                    <a:schemeClr val="tx2"/>
                  </a:solid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 name="Oval 60">
                  <a:extLst>
                    <a:ext uri="{FF2B5EF4-FFF2-40B4-BE49-F238E27FC236}">
                      <a16:creationId xmlns:a16="http://schemas.microsoft.com/office/drawing/2014/main" id="{17F7ADC1-D743-071E-AEC6-ED1D7A7051E9}"/>
                    </a:ext>
                  </a:extLst>
                </p:cNvPr>
                <p:cNvSpPr/>
                <p:nvPr/>
              </p:nvSpPr>
              <p:spPr>
                <a:xfrm>
                  <a:off x="6255018" y="2713757"/>
                  <a:ext cx="352449" cy="352449"/>
                </a:xfrm>
                <a:prstGeom prst="ellipse">
                  <a:avLst/>
                </a:prstGeom>
                <a:solidFill>
                  <a:schemeClr val="accent1"/>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2" name="Straight Connector 61">
                  <a:extLst>
                    <a:ext uri="{FF2B5EF4-FFF2-40B4-BE49-F238E27FC236}">
                      <a16:creationId xmlns:a16="http://schemas.microsoft.com/office/drawing/2014/main" id="{2B624AE7-8CC4-7FE2-336F-977FAD6E334E}"/>
                    </a:ext>
                  </a:extLst>
                </p:cNvPr>
                <p:cNvCxnSpPr>
                  <a:cxnSpLocks/>
                  <a:stCxn id="61" idx="6"/>
                  <a:endCxn id="60" idx="1"/>
                </p:cNvCxnSpPr>
                <p:nvPr/>
              </p:nvCxnSpPr>
              <p:spPr>
                <a:xfrm flipV="1">
                  <a:off x="6607467" y="2888463"/>
                  <a:ext cx="898794" cy="1519"/>
                </a:xfrm>
                <a:prstGeom prst="line">
                  <a:avLst/>
                </a:prstGeom>
                <a:ln>
                  <a:solidFill>
                    <a:schemeClr val="accent1"/>
                  </a:solidFill>
                  <a:tailEnd type="none" w="lg" len="lg"/>
                </a:ln>
              </p:spPr>
              <p:style>
                <a:lnRef idx="3">
                  <a:schemeClr val="accent1"/>
                </a:lnRef>
                <a:fillRef idx="0">
                  <a:schemeClr val="accent1"/>
                </a:fillRef>
                <a:effectRef idx="2">
                  <a:schemeClr val="accent1"/>
                </a:effectRef>
                <a:fontRef idx="minor">
                  <a:schemeClr val="tx1"/>
                </a:fontRef>
              </p:style>
            </p:cxnSp>
            <p:sp>
              <p:nvSpPr>
                <p:cNvPr id="63" name="Oval 62">
                  <a:extLst>
                    <a:ext uri="{FF2B5EF4-FFF2-40B4-BE49-F238E27FC236}">
                      <a16:creationId xmlns:a16="http://schemas.microsoft.com/office/drawing/2014/main" id="{5BACE3C2-B577-9C03-2534-3F7DC11D829D}"/>
                    </a:ext>
                  </a:extLst>
                </p:cNvPr>
                <p:cNvSpPr/>
                <p:nvPr/>
              </p:nvSpPr>
              <p:spPr>
                <a:xfrm>
                  <a:off x="7563711" y="2616164"/>
                  <a:ext cx="508816" cy="539965"/>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4" name="TextBox 63">
                  <a:extLst>
                    <a:ext uri="{FF2B5EF4-FFF2-40B4-BE49-F238E27FC236}">
                      <a16:creationId xmlns:a16="http://schemas.microsoft.com/office/drawing/2014/main" id="{43BF2145-D908-369E-1130-070CC24C1F74}"/>
                    </a:ext>
                  </a:extLst>
                </p:cNvPr>
                <p:cNvSpPr txBox="1"/>
                <p:nvPr/>
              </p:nvSpPr>
              <p:spPr>
                <a:xfrm>
                  <a:off x="8092816" y="2692015"/>
                  <a:ext cx="3240445" cy="369332"/>
                </a:xfrm>
                <a:prstGeom prst="rect">
                  <a:avLst/>
                </a:prstGeom>
                <a:noFill/>
              </p:spPr>
              <p:txBody>
                <a:bodyPr wrap="square" rtlCol="0">
                  <a:spAutoFit/>
                </a:bodyPr>
                <a:lstStyle/>
                <a:p>
                  <a:r>
                    <a:rPr lang="en-IN" dirty="0">
                      <a:solidFill>
                        <a:srgbClr val="FFFFFF"/>
                      </a:solidFill>
                      <a:latin typeface="Yu Gothic UI Semibold" panose="020B0700000000000000" pitchFamily="34" charset="-128"/>
                      <a:ea typeface="Yu Gothic UI Semibold" panose="020B0700000000000000" pitchFamily="34" charset="-128"/>
                      <a:cs typeface="Open Sans Condensed" panose="020B0806030504020204" pitchFamily="34" charset="0"/>
                    </a:rPr>
                    <a:t>Examples of Industrialization</a:t>
                  </a:r>
                </a:p>
              </p:txBody>
            </p:sp>
          </p:grpSp>
          <p:cxnSp>
            <p:nvCxnSpPr>
              <p:cNvPr id="15" name="Straight Connector 14">
                <a:extLst>
                  <a:ext uri="{FF2B5EF4-FFF2-40B4-BE49-F238E27FC236}">
                    <a16:creationId xmlns:a16="http://schemas.microsoft.com/office/drawing/2014/main" id="{40F236DB-51E0-EE57-8D9C-0345D4DA0A7C}"/>
                  </a:ext>
                </a:extLst>
              </p:cNvPr>
              <p:cNvCxnSpPr/>
              <p:nvPr/>
            </p:nvCxnSpPr>
            <p:spPr>
              <a:xfrm>
                <a:off x="2452042" y="3347664"/>
                <a:ext cx="865216" cy="0"/>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grpSp>
        <p:pic>
          <p:nvPicPr>
            <p:cNvPr id="8" name="Graphic 7" descr="Head with gears">
              <a:extLst>
                <a:ext uri="{FF2B5EF4-FFF2-40B4-BE49-F238E27FC236}">
                  <a16:creationId xmlns:a16="http://schemas.microsoft.com/office/drawing/2014/main" id="{F33067E5-825C-1762-6780-733AEE63558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126054" y="892569"/>
              <a:ext cx="410381" cy="350157"/>
            </a:xfrm>
            <a:prstGeom prst="rect">
              <a:avLst/>
            </a:prstGeom>
            <a:effectLst/>
          </p:spPr>
        </p:pic>
        <p:pic>
          <p:nvPicPr>
            <p:cNvPr id="9" name="Graphic 8" descr="Head with gears">
              <a:extLst>
                <a:ext uri="{FF2B5EF4-FFF2-40B4-BE49-F238E27FC236}">
                  <a16:creationId xmlns:a16="http://schemas.microsoft.com/office/drawing/2014/main" id="{00E9072B-4B25-DBB5-AFD2-A75A908371B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535326" y="1747932"/>
              <a:ext cx="410381" cy="350157"/>
            </a:xfrm>
            <a:prstGeom prst="rect">
              <a:avLst/>
            </a:prstGeom>
            <a:effectLst/>
          </p:spPr>
        </p:pic>
        <p:pic>
          <p:nvPicPr>
            <p:cNvPr id="10" name="Graphic 9" descr="Head with gears">
              <a:extLst>
                <a:ext uri="{FF2B5EF4-FFF2-40B4-BE49-F238E27FC236}">
                  <a16:creationId xmlns:a16="http://schemas.microsoft.com/office/drawing/2014/main" id="{62160371-6EC6-57C7-6789-D864F4810FB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998699" y="5750279"/>
              <a:ext cx="410381" cy="350157"/>
            </a:xfrm>
            <a:prstGeom prst="rect">
              <a:avLst/>
            </a:prstGeom>
            <a:effectLst/>
          </p:spPr>
        </p:pic>
        <p:pic>
          <p:nvPicPr>
            <p:cNvPr id="11" name="Graphic 10" descr="Head with gears">
              <a:extLst>
                <a:ext uri="{FF2B5EF4-FFF2-40B4-BE49-F238E27FC236}">
                  <a16:creationId xmlns:a16="http://schemas.microsoft.com/office/drawing/2014/main" id="{E6A6B0A3-74C4-3627-D35F-92A9DD274F9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936931" y="3573579"/>
              <a:ext cx="410381" cy="350157"/>
            </a:xfrm>
            <a:prstGeom prst="rect">
              <a:avLst/>
            </a:prstGeom>
            <a:effectLst/>
          </p:spPr>
        </p:pic>
        <p:pic>
          <p:nvPicPr>
            <p:cNvPr id="12" name="Graphic 11" descr="Head with gears">
              <a:extLst>
                <a:ext uri="{FF2B5EF4-FFF2-40B4-BE49-F238E27FC236}">
                  <a16:creationId xmlns:a16="http://schemas.microsoft.com/office/drawing/2014/main" id="{26AEC6A6-A4A2-3504-8BF4-3B4CAED8B6E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627551" y="4723789"/>
              <a:ext cx="410381" cy="350157"/>
            </a:xfrm>
            <a:prstGeom prst="rect">
              <a:avLst/>
            </a:prstGeom>
            <a:effectLst/>
          </p:spPr>
        </p:pic>
        <p:pic>
          <p:nvPicPr>
            <p:cNvPr id="13" name="Graphic 12" descr="Head with gears">
              <a:extLst>
                <a:ext uri="{FF2B5EF4-FFF2-40B4-BE49-F238E27FC236}">
                  <a16:creationId xmlns:a16="http://schemas.microsoft.com/office/drawing/2014/main" id="{AF43053B-906F-076D-4145-4508D871F22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890672" y="2651282"/>
              <a:ext cx="410381" cy="350157"/>
            </a:xfrm>
            <a:prstGeom prst="rect">
              <a:avLst/>
            </a:prstGeom>
            <a:effectLst/>
          </p:spPr>
        </p:pic>
      </p:grpSp>
      <p:grpSp>
        <p:nvGrpSpPr>
          <p:cNvPr id="65" name="Group 64">
            <a:extLst>
              <a:ext uri="{FF2B5EF4-FFF2-40B4-BE49-F238E27FC236}">
                <a16:creationId xmlns:a16="http://schemas.microsoft.com/office/drawing/2014/main" id="{E82422C5-B412-C9A4-5C2D-861A7336DC91}"/>
              </a:ext>
            </a:extLst>
          </p:cNvPr>
          <p:cNvGrpSpPr/>
          <p:nvPr/>
        </p:nvGrpSpPr>
        <p:grpSpPr>
          <a:xfrm>
            <a:off x="2570055" y="3293399"/>
            <a:ext cx="1043270" cy="108754"/>
            <a:chOff x="2644542" y="3276087"/>
            <a:chExt cx="1043270" cy="108754"/>
          </a:xfrm>
        </p:grpSpPr>
        <p:sp>
          <p:nvSpPr>
            <p:cNvPr id="66" name="Oval 65">
              <a:extLst>
                <a:ext uri="{FF2B5EF4-FFF2-40B4-BE49-F238E27FC236}">
                  <a16:creationId xmlns:a16="http://schemas.microsoft.com/office/drawing/2014/main" id="{E1A30B0D-ECBC-6F8F-A5B3-797CFE43C802}"/>
                </a:ext>
              </a:extLst>
            </p:cNvPr>
            <p:cNvSpPr/>
            <p:nvPr/>
          </p:nvSpPr>
          <p:spPr>
            <a:xfrm>
              <a:off x="2644542" y="3276311"/>
              <a:ext cx="105567" cy="10853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3B484B8-8F07-20D1-B28A-969230411A72}"/>
                </a:ext>
              </a:extLst>
            </p:cNvPr>
            <p:cNvSpPr/>
            <p:nvPr/>
          </p:nvSpPr>
          <p:spPr>
            <a:xfrm>
              <a:off x="3582245" y="3276087"/>
              <a:ext cx="105567" cy="10853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06636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92DB2C-7D4C-8421-62EE-10FD273FD1B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2000"/>
                    </a14:imgEffect>
                    <a14:imgEffect>
                      <a14:brightnessContrast bright="-32000" contras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B5F20F8C-86BF-0ED8-6509-4605D1203F34}"/>
              </a:ext>
            </a:extLst>
          </p:cNvPr>
          <p:cNvSpPr/>
          <p:nvPr/>
        </p:nvSpPr>
        <p:spPr>
          <a:xfrm>
            <a:off x="4050828" y="315952"/>
            <a:ext cx="3733215" cy="625740"/>
          </a:xfrm>
          <a:prstGeom prst="roundRect">
            <a:avLst>
              <a:gd name="adj" fmla="val 50000"/>
            </a:avLst>
          </a:prstGeom>
          <a:solidFill>
            <a:schemeClr val="accent6">
              <a:lumMod val="75000"/>
            </a:schemeClr>
          </a:soli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Oval 4">
            <a:extLst>
              <a:ext uri="{FF2B5EF4-FFF2-40B4-BE49-F238E27FC236}">
                <a16:creationId xmlns:a16="http://schemas.microsoft.com/office/drawing/2014/main" id="{00DD7ED6-E950-C54E-A98A-80CAF2DC6D4E}"/>
              </a:ext>
            </a:extLst>
          </p:cNvPr>
          <p:cNvSpPr/>
          <p:nvPr/>
        </p:nvSpPr>
        <p:spPr>
          <a:xfrm>
            <a:off x="1080502" y="349260"/>
            <a:ext cx="641618" cy="592431"/>
          </a:xfrm>
          <a:prstGeom prst="ellipse">
            <a:avLst/>
          </a:prstGeom>
          <a:solidFill>
            <a:schemeClr val="accent6">
              <a:lumMod val="75000"/>
            </a:schemeClr>
          </a:solidFill>
          <a:ln>
            <a:solidFill>
              <a:schemeClr val="accent6">
                <a:lumMod val="75000"/>
              </a:schemeClr>
            </a:solid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761D0E26-162E-6F2F-20EC-8300E6D4D6D3}"/>
              </a:ext>
            </a:extLst>
          </p:cNvPr>
          <p:cNvCxnSpPr>
            <a:cxnSpLocks/>
            <a:stCxn id="5" idx="6"/>
            <a:endCxn id="4" idx="1"/>
          </p:cNvCxnSpPr>
          <p:nvPr/>
        </p:nvCxnSpPr>
        <p:spPr>
          <a:xfrm flipV="1">
            <a:off x="1722120" y="628822"/>
            <a:ext cx="2328708" cy="16654"/>
          </a:xfrm>
          <a:prstGeom prst="line">
            <a:avLst/>
          </a:prstGeom>
          <a:ln>
            <a:solidFill>
              <a:schemeClr val="accent6">
                <a:lumMod val="75000"/>
              </a:schemeClr>
            </a:solidFill>
            <a:tailEnd type="none" w="lg" len="lg"/>
          </a:ln>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87BA8EF5-BD7F-32FE-1255-0646497A54FC}"/>
              </a:ext>
            </a:extLst>
          </p:cNvPr>
          <p:cNvSpPr/>
          <p:nvPr/>
        </p:nvSpPr>
        <p:spPr>
          <a:xfrm>
            <a:off x="4104070" y="352674"/>
            <a:ext cx="541286" cy="549005"/>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C3FAFB01-05F5-4352-2ADE-A960E95E42E9}"/>
              </a:ext>
            </a:extLst>
          </p:cNvPr>
          <p:cNvSpPr txBox="1"/>
          <p:nvPr/>
        </p:nvSpPr>
        <p:spPr>
          <a:xfrm>
            <a:off x="4698598" y="442511"/>
            <a:ext cx="3004399" cy="369332"/>
          </a:xfrm>
          <a:prstGeom prst="rect">
            <a:avLst/>
          </a:prstGeom>
          <a:noFill/>
        </p:spPr>
        <p:txBody>
          <a:bodyPr wrap="square" rtlCol="0">
            <a:spAutoFit/>
          </a:bodyPr>
          <a:lstStyle/>
          <a:p>
            <a:r>
              <a:rPr lang="en-IN" dirty="0">
                <a:solidFill>
                  <a:schemeClr val="bg1"/>
                </a:solidFill>
                <a:latin typeface="Yu Gothic UI Semibold" panose="020B0700000000000000" pitchFamily="34" charset="-128"/>
                <a:ea typeface="Yu Gothic UI Semibold" panose="020B0700000000000000" pitchFamily="34" charset="-128"/>
                <a:cs typeface="Open Sans Condensed" panose="020B0806030504020204" pitchFamily="34" charset="0"/>
              </a:rPr>
              <a:t>What Is Industrialization?</a:t>
            </a:r>
            <a:endParaRPr lang="en-IN" b="1" dirty="0">
              <a:solidFill>
                <a:schemeClr val="bg1"/>
              </a:solidFill>
              <a:latin typeface="Yu Gothic UI Semibold" panose="020B0700000000000000" pitchFamily="34" charset="-128"/>
              <a:ea typeface="Yu Gothic UI Semibold" panose="020B0700000000000000" pitchFamily="34" charset="-128"/>
              <a:cs typeface="Open Sans Condensed Light" panose="020B0306030504020204" pitchFamily="34" charset="0"/>
            </a:endParaRPr>
          </a:p>
        </p:txBody>
      </p:sp>
      <p:pic>
        <p:nvPicPr>
          <p:cNvPr id="9" name="Graphic 8" descr="Head with gears">
            <a:extLst>
              <a:ext uri="{FF2B5EF4-FFF2-40B4-BE49-F238E27FC236}">
                <a16:creationId xmlns:a16="http://schemas.microsoft.com/office/drawing/2014/main" id="{982469DF-E82B-10FD-1CA8-EE8216C1AD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6023" y="460769"/>
            <a:ext cx="410381" cy="350157"/>
          </a:xfrm>
          <a:prstGeom prst="rect">
            <a:avLst/>
          </a:prstGeom>
          <a:effectLst/>
        </p:spPr>
      </p:pic>
      <p:sp>
        <p:nvSpPr>
          <p:cNvPr id="21" name="TextBox 20">
            <a:extLst>
              <a:ext uri="{FF2B5EF4-FFF2-40B4-BE49-F238E27FC236}">
                <a16:creationId xmlns:a16="http://schemas.microsoft.com/office/drawing/2014/main" id="{E8159723-2013-5911-495D-5491D70E3DDA}"/>
              </a:ext>
            </a:extLst>
          </p:cNvPr>
          <p:cNvSpPr txBox="1"/>
          <p:nvPr/>
        </p:nvSpPr>
        <p:spPr>
          <a:xfrm>
            <a:off x="1221316" y="414643"/>
            <a:ext cx="332663"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1</a:t>
            </a:r>
          </a:p>
        </p:txBody>
      </p:sp>
      <p:sp>
        <p:nvSpPr>
          <p:cNvPr id="25" name="TextBox 24">
            <a:extLst>
              <a:ext uri="{FF2B5EF4-FFF2-40B4-BE49-F238E27FC236}">
                <a16:creationId xmlns:a16="http://schemas.microsoft.com/office/drawing/2014/main" id="{7EB849F3-262F-8B09-34AA-6FC96454EB8B}"/>
              </a:ext>
            </a:extLst>
          </p:cNvPr>
          <p:cNvSpPr txBox="1"/>
          <p:nvPr/>
        </p:nvSpPr>
        <p:spPr>
          <a:xfrm>
            <a:off x="491410" y="2160908"/>
            <a:ext cx="5604590" cy="3477875"/>
          </a:xfrm>
          <a:prstGeom prst="rect">
            <a:avLst/>
          </a:prstGeom>
          <a:noFill/>
        </p:spPr>
        <p:txBody>
          <a:bodyPr wrap="square">
            <a:spAutoFit/>
          </a:bodyPr>
          <a:lstStyle/>
          <a:p>
            <a:pPr marL="342900" indent="-342900" algn="just">
              <a:buFont typeface="Wingdings" panose="05000000000000000000" pitchFamily="2" charset="2"/>
              <a:buChar char="q"/>
            </a:pPr>
            <a:r>
              <a:rPr lang="en-US" sz="2000" dirty="0">
                <a:solidFill>
                  <a:schemeClr val="bg1"/>
                </a:solidFill>
                <a:latin typeface="Yu Gothic UI Semibold" panose="020B0700000000000000" pitchFamily="34" charset="-128"/>
                <a:ea typeface="Yu Gothic UI Semibold" panose="020B0700000000000000" pitchFamily="34" charset="-128"/>
              </a:rPr>
              <a:t>Industrialization is the process in which an economy moves from agriculturally-based to mainly manufacturing. </a:t>
            </a:r>
          </a:p>
          <a:p>
            <a:pPr marL="342900" indent="-342900" algn="just">
              <a:buFont typeface="Wingdings" panose="05000000000000000000" pitchFamily="2" charset="2"/>
              <a:buChar char="q"/>
            </a:pPr>
            <a:endParaRPr lang="en-US" sz="2000" dirty="0">
              <a:solidFill>
                <a:schemeClr val="bg1"/>
              </a:solidFill>
              <a:latin typeface="Yu Gothic UI Semibold" panose="020B0700000000000000" pitchFamily="34" charset="-128"/>
              <a:ea typeface="Yu Gothic UI Semibold" panose="020B0700000000000000" pitchFamily="34" charset="-128"/>
            </a:endParaRPr>
          </a:p>
          <a:p>
            <a:pPr marL="342900" indent="-342900" algn="just">
              <a:buFont typeface="Wingdings" panose="05000000000000000000" pitchFamily="2" charset="2"/>
              <a:buChar char="q"/>
            </a:pPr>
            <a:r>
              <a:rPr lang="en-US" sz="2000" dirty="0">
                <a:solidFill>
                  <a:schemeClr val="bg1"/>
                </a:solidFill>
                <a:latin typeface="Yu Gothic UI Semibold" panose="020B0700000000000000" pitchFamily="34" charset="-128"/>
                <a:ea typeface="Yu Gothic UI Semibold" panose="020B0700000000000000" pitchFamily="34" charset="-128"/>
              </a:rPr>
              <a:t>This process gradually leads to a class of workers with some buying power who demand products, thus stimulating further production.</a:t>
            </a:r>
          </a:p>
          <a:p>
            <a:pPr marL="342900" indent="-342900" algn="just">
              <a:buFont typeface="Wingdings" panose="05000000000000000000" pitchFamily="2" charset="2"/>
              <a:buChar char="q"/>
            </a:pPr>
            <a:endParaRPr lang="en-US" sz="2000" dirty="0">
              <a:solidFill>
                <a:schemeClr val="bg1"/>
              </a:solidFill>
              <a:latin typeface="Yu Gothic UI Semibold" panose="020B0700000000000000" pitchFamily="34" charset="-128"/>
              <a:ea typeface="Yu Gothic UI Semibold" panose="020B0700000000000000" pitchFamily="34" charset="-128"/>
            </a:endParaRPr>
          </a:p>
          <a:p>
            <a:pPr marL="342900" indent="-342900" algn="just">
              <a:buFont typeface="Wingdings" panose="05000000000000000000" pitchFamily="2" charset="2"/>
              <a:buChar char="q"/>
            </a:pPr>
            <a:r>
              <a:rPr lang="en-US" sz="2000" dirty="0">
                <a:solidFill>
                  <a:schemeClr val="bg1"/>
                </a:solidFill>
                <a:latin typeface="Yu Gothic UI Semibold" panose="020B0700000000000000" pitchFamily="34" charset="-128"/>
                <a:ea typeface="Yu Gothic UI Semibold" panose="020B0700000000000000" pitchFamily="34" charset="-128"/>
              </a:rPr>
              <a:t>This lesson will look at the transformation to industrialization and its spread.</a:t>
            </a:r>
          </a:p>
        </p:txBody>
      </p:sp>
      <p:pic>
        <p:nvPicPr>
          <p:cNvPr id="27" name="Picture 26">
            <a:extLst>
              <a:ext uri="{FF2B5EF4-FFF2-40B4-BE49-F238E27FC236}">
                <a16:creationId xmlns:a16="http://schemas.microsoft.com/office/drawing/2014/main" id="{8EEE5DF8-9476-73BD-11F1-61043DA44881}"/>
              </a:ext>
            </a:extLst>
          </p:cNvPr>
          <p:cNvPicPr>
            <a:picLocks noChangeAspect="1"/>
          </p:cNvPicPr>
          <p:nvPr/>
        </p:nvPicPr>
        <p:blipFill>
          <a:blip r:embed="rId6">
            <a:extLst>
              <a:ext uri="{BEBA8EAE-BF5A-486C-A8C5-ECC9F3942E4B}">
                <a14:imgProps xmlns:a14="http://schemas.microsoft.com/office/drawing/2010/main">
                  <a14:imgLayer r:embed="rId3">
                    <a14:imgEffect>
                      <a14:sharpenSoften amount="48000"/>
                    </a14:imgEffect>
                    <a14:imgEffect>
                      <a14:brightnessContrast bright="15000"/>
                    </a14:imgEffect>
                  </a14:imgLayer>
                </a14:imgProps>
              </a:ext>
              <a:ext uri="{28A0092B-C50C-407E-A947-70E740481C1C}">
                <a14:useLocalDpi xmlns:a14="http://schemas.microsoft.com/office/drawing/2010/main" val="0"/>
              </a:ext>
            </a:extLst>
          </a:blip>
          <a:stretch>
            <a:fillRect/>
          </a:stretch>
        </p:blipFill>
        <p:spPr>
          <a:xfrm>
            <a:off x="6167623" y="1430284"/>
            <a:ext cx="5762171" cy="4325241"/>
          </a:xfrm>
          <a:prstGeom prst="rect">
            <a:avLst/>
          </a:prstGeom>
        </p:spPr>
      </p:pic>
    </p:spTree>
    <p:extLst>
      <p:ext uri="{BB962C8B-B14F-4D97-AF65-F5344CB8AC3E}">
        <p14:creationId xmlns:p14="http://schemas.microsoft.com/office/powerpoint/2010/main" val="6317323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66E9D7-77BC-4F8D-5BA4-E045B4C9FCA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6000"/>
                    </a14:imgEffect>
                    <a14:imgEffect>
                      <a14:brightnessContrast bright="-45000" contrast="42000"/>
                    </a14:imgEffect>
                  </a14:imgLayer>
                </a14:imgProps>
              </a:ext>
              <a:ext uri="{28A0092B-C50C-407E-A947-70E740481C1C}">
                <a14:useLocalDpi xmlns:a14="http://schemas.microsoft.com/office/drawing/2010/main" val="0"/>
              </a:ext>
            </a:extLst>
          </a:blip>
          <a:stretch>
            <a:fillRect/>
          </a:stretch>
        </p:blipFill>
        <p:spPr>
          <a:xfrm>
            <a:off x="0" y="0"/>
            <a:ext cx="12293600" cy="6915151"/>
          </a:xfrm>
          <a:prstGeom prst="rect">
            <a:avLst/>
          </a:prstGeom>
        </p:spPr>
      </p:pic>
      <p:sp>
        <p:nvSpPr>
          <p:cNvPr id="4" name="Rectangle: Rounded Corners 3">
            <a:extLst>
              <a:ext uri="{FF2B5EF4-FFF2-40B4-BE49-F238E27FC236}">
                <a16:creationId xmlns:a16="http://schemas.microsoft.com/office/drawing/2014/main" id="{199C3999-AD2A-636F-ED03-1243BEA089BD}"/>
              </a:ext>
            </a:extLst>
          </p:cNvPr>
          <p:cNvSpPr/>
          <p:nvPr/>
        </p:nvSpPr>
        <p:spPr>
          <a:xfrm>
            <a:off x="4735918" y="426354"/>
            <a:ext cx="3932830" cy="622683"/>
          </a:xfrm>
          <a:prstGeom prst="roundRect">
            <a:avLst>
              <a:gd name="adj" fmla="val 50000"/>
            </a:avLst>
          </a:prstGeom>
          <a:gradFill flip="none" rotWithShape="1">
            <a:gsLst>
              <a:gs pos="0">
                <a:srgbClr val="F05222"/>
              </a:gs>
              <a:gs pos="100000">
                <a:srgbClr val="FBA31A"/>
              </a:gs>
            </a:gsLst>
            <a:lin ang="13500000" scaled="1"/>
            <a:tileRect/>
          </a:gradFill>
          <a:ln>
            <a:solidFill>
              <a:srgbClr val="C00000"/>
            </a:solid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1C74CF2-C61F-44AE-B84C-120A3119E07E}"/>
              </a:ext>
            </a:extLst>
          </p:cNvPr>
          <p:cNvCxnSpPr>
            <a:cxnSpLocks/>
            <a:stCxn id="12" idx="6"/>
            <a:endCxn id="4" idx="1"/>
          </p:cNvCxnSpPr>
          <p:nvPr/>
        </p:nvCxnSpPr>
        <p:spPr>
          <a:xfrm flipV="1">
            <a:off x="2108101" y="737696"/>
            <a:ext cx="2627817" cy="3038"/>
          </a:xfrm>
          <a:prstGeom prst="line">
            <a:avLst/>
          </a:prstGeom>
          <a:ln>
            <a:solidFill>
              <a:schemeClr val="accent2"/>
            </a:solidFill>
            <a:tailEnd type="none" w="lg" len="lg"/>
          </a:ln>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A55A3CEE-2BF7-DBA2-5F90-8D0717866B80}"/>
              </a:ext>
            </a:extLst>
          </p:cNvPr>
          <p:cNvSpPr/>
          <p:nvPr/>
        </p:nvSpPr>
        <p:spPr>
          <a:xfrm>
            <a:off x="4794846" y="465397"/>
            <a:ext cx="521913" cy="539965"/>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278B4F2B-26E1-1771-3E08-B68328D78993}"/>
              </a:ext>
            </a:extLst>
          </p:cNvPr>
          <p:cNvSpPr txBox="1"/>
          <p:nvPr/>
        </p:nvSpPr>
        <p:spPr>
          <a:xfrm>
            <a:off x="5337570" y="541248"/>
            <a:ext cx="3123334" cy="369332"/>
          </a:xfrm>
          <a:prstGeom prst="rect">
            <a:avLst/>
          </a:prstGeom>
          <a:noFill/>
        </p:spPr>
        <p:txBody>
          <a:bodyPr wrap="square" rtlCol="0">
            <a:spAutoFit/>
          </a:bodyPr>
          <a:lstStyle/>
          <a:p>
            <a:r>
              <a:rPr lang="en-IN" dirty="0">
                <a:solidFill>
                  <a:srgbClr val="FFFFFF"/>
                </a:solidFill>
                <a:latin typeface="Yu Gothic UI Semibold" panose="020B0700000000000000" pitchFamily="34" charset="-128"/>
                <a:ea typeface="Yu Gothic UI Semibold" panose="020B0700000000000000" pitchFamily="34" charset="-128"/>
                <a:cs typeface="Open Sans Condensed" panose="020B0806030504020204" pitchFamily="34" charset="0"/>
              </a:rPr>
              <a:t>Origins of Industrialisation</a:t>
            </a:r>
          </a:p>
        </p:txBody>
      </p:sp>
      <p:pic>
        <p:nvPicPr>
          <p:cNvPr id="9" name="Graphic 8" descr="Head with gears">
            <a:extLst>
              <a:ext uri="{FF2B5EF4-FFF2-40B4-BE49-F238E27FC236}">
                <a16:creationId xmlns:a16="http://schemas.microsoft.com/office/drawing/2014/main" id="{4F659834-E75A-C2B0-9373-44D58F6EF3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69449" y="554132"/>
            <a:ext cx="410381" cy="350157"/>
          </a:xfrm>
          <a:prstGeom prst="rect">
            <a:avLst/>
          </a:prstGeom>
          <a:effectLst/>
        </p:spPr>
      </p:pic>
      <p:sp>
        <p:nvSpPr>
          <p:cNvPr id="12" name="Oval 11">
            <a:extLst>
              <a:ext uri="{FF2B5EF4-FFF2-40B4-BE49-F238E27FC236}">
                <a16:creationId xmlns:a16="http://schemas.microsoft.com/office/drawing/2014/main" id="{29A2C169-97CC-A17B-73B2-D7F5674B50A1}"/>
              </a:ext>
            </a:extLst>
          </p:cNvPr>
          <p:cNvSpPr/>
          <p:nvPr/>
        </p:nvSpPr>
        <p:spPr>
          <a:xfrm>
            <a:off x="1493383" y="432430"/>
            <a:ext cx="614718" cy="616607"/>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rgbClr val="002060"/>
                </a:solidFill>
                <a:effectLst>
                  <a:outerShdw blurRad="38100" dist="38100" dir="2700000" algn="tl">
                    <a:srgbClr val="000000">
                      <a:alpha val="43137"/>
                    </a:srgbClr>
                  </a:outerShdw>
                </a:effectLst>
              </a:rPr>
              <a:t>2</a:t>
            </a:r>
          </a:p>
        </p:txBody>
      </p:sp>
      <p:sp>
        <p:nvSpPr>
          <p:cNvPr id="16" name="TextBox 15">
            <a:extLst>
              <a:ext uri="{FF2B5EF4-FFF2-40B4-BE49-F238E27FC236}">
                <a16:creationId xmlns:a16="http://schemas.microsoft.com/office/drawing/2014/main" id="{70145A26-3054-0813-6F41-B45D13B4D9F6}"/>
              </a:ext>
            </a:extLst>
          </p:cNvPr>
          <p:cNvSpPr txBox="1"/>
          <p:nvPr/>
        </p:nvSpPr>
        <p:spPr>
          <a:xfrm>
            <a:off x="814860" y="2135434"/>
            <a:ext cx="5560646" cy="3693319"/>
          </a:xfrm>
          <a:prstGeom prst="rect">
            <a:avLst/>
          </a:prstGeom>
          <a:noFill/>
        </p:spPr>
        <p:txBody>
          <a:bodyPr wrap="square">
            <a:spAutoFit/>
          </a:bodyPr>
          <a:lstStyle/>
          <a:p>
            <a:pPr marL="285750" indent="-285750" algn="just">
              <a:buFont typeface="Wingdings" panose="05000000000000000000" pitchFamily="2" charset="2"/>
              <a:buChar char="q"/>
            </a:pPr>
            <a:r>
              <a:rPr lang="en-US" dirty="0">
                <a:solidFill>
                  <a:schemeClr val="bg1"/>
                </a:solidFill>
                <a:effectLst>
                  <a:outerShdw blurRad="38100" dist="38100" dir="2700000" algn="tl">
                    <a:srgbClr val="000000">
                      <a:alpha val="43137"/>
                    </a:srgbClr>
                  </a:outerShdw>
                </a:effectLst>
                <a:latin typeface="Yu Gothic UI Semibold" panose="020B0700000000000000" pitchFamily="34" charset="-128"/>
                <a:ea typeface="Yu Gothic UI Semibold" panose="020B0700000000000000" pitchFamily="34" charset="-128"/>
              </a:rPr>
              <a:t>The innovations of the 19th century allowed for the mass production of commercial goods. </a:t>
            </a:r>
          </a:p>
          <a:p>
            <a:pPr marL="285750" indent="-285750" algn="just">
              <a:buFont typeface="Wingdings" panose="05000000000000000000" pitchFamily="2" charset="2"/>
              <a:buChar char="q"/>
            </a:pPr>
            <a:endParaRPr lang="en-US" dirty="0">
              <a:solidFill>
                <a:schemeClr val="bg1"/>
              </a:solidFill>
              <a:effectLst>
                <a:outerShdw blurRad="38100" dist="38100" dir="2700000" algn="tl">
                  <a:srgbClr val="000000">
                    <a:alpha val="43137"/>
                  </a:srgbClr>
                </a:outerShdw>
              </a:effectLst>
              <a:latin typeface="Yu Gothic UI Semibold" panose="020B0700000000000000" pitchFamily="34" charset="-128"/>
              <a:ea typeface="Yu Gothic UI Semibold" panose="020B0700000000000000" pitchFamily="34" charset="-128"/>
            </a:endParaRPr>
          </a:p>
          <a:p>
            <a:pPr marL="285750" indent="-285750" algn="just">
              <a:buFont typeface="Wingdings" panose="05000000000000000000" pitchFamily="2" charset="2"/>
              <a:buChar char="q"/>
            </a:pPr>
            <a:r>
              <a:rPr lang="en-US" dirty="0">
                <a:solidFill>
                  <a:schemeClr val="bg1"/>
                </a:solidFill>
                <a:effectLst>
                  <a:outerShdw blurRad="38100" dist="38100" dir="2700000" algn="tl">
                    <a:srgbClr val="000000">
                      <a:alpha val="43137"/>
                    </a:srgbClr>
                  </a:outerShdw>
                </a:effectLst>
                <a:latin typeface="Yu Gothic UI Semibold" panose="020B0700000000000000" pitchFamily="34" charset="-128"/>
                <a:ea typeface="Yu Gothic UI Semibold" panose="020B0700000000000000" pitchFamily="34" charset="-128"/>
              </a:rPr>
              <a:t>As manufacturing activities grew, transportation, finance, and communications industries all expanded to support the new production capacity. </a:t>
            </a:r>
          </a:p>
          <a:p>
            <a:pPr marL="285750" indent="-285750" algn="just">
              <a:buFont typeface="Wingdings" panose="05000000000000000000" pitchFamily="2" charset="2"/>
              <a:buChar char="q"/>
            </a:pPr>
            <a:endParaRPr lang="en-US" dirty="0">
              <a:solidFill>
                <a:schemeClr val="bg1"/>
              </a:solidFill>
              <a:effectLst>
                <a:outerShdw blurRad="38100" dist="38100" dir="2700000" algn="tl">
                  <a:srgbClr val="000000">
                    <a:alpha val="43137"/>
                  </a:srgbClr>
                </a:outerShdw>
              </a:effectLst>
              <a:latin typeface="Yu Gothic UI Semibold" panose="020B0700000000000000" pitchFamily="34" charset="-128"/>
              <a:ea typeface="Yu Gothic UI Semibold" panose="020B0700000000000000" pitchFamily="34" charset="-128"/>
            </a:endParaRPr>
          </a:p>
          <a:p>
            <a:pPr marL="285750" indent="-285750" algn="just">
              <a:buFont typeface="Wingdings" panose="05000000000000000000" pitchFamily="2" charset="2"/>
              <a:buChar char="q"/>
            </a:pPr>
            <a:r>
              <a:rPr lang="en-US" dirty="0">
                <a:solidFill>
                  <a:schemeClr val="bg1"/>
                </a:solidFill>
                <a:effectLst>
                  <a:outerShdw blurRad="38100" dist="38100" dir="2700000" algn="tl">
                    <a:srgbClr val="000000">
                      <a:alpha val="43137"/>
                    </a:srgbClr>
                  </a:outerShdw>
                </a:effectLst>
                <a:latin typeface="Yu Gothic UI Semibold" panose="020B0700000000000000" pitchFamily="34" charset="-128"/>
                <a:ea typeface="Yu Gothic UI Semibold" panose="020B0700000000000000" pitchFamily="34" charset="-128"/>
              </a:rPr>
              <a:t>It also led to increased labor specialization and allowed cities to support larger populations, motivating a rapid demographic shift. People left rural areas in large numbers, seeking jobs in budding industries.</a:t>
            </a:r>
          </a:p>
        </p:txBody>
      </p:sp>
      <p:pic>
        <p:nvPicPr>
          <p:cNvPr id="18" name="Picture 17">
            <a:extLst>
              <a:ext uri="{FF2B5EF4-FFF2-40B4-BE49-F238E27FC236}">
                <a16:creationId xmlns:a16="http://schemas.microsoft.com/office/drawing/2014/main" id="{80386E92-9770-081D-E062-63F95B8573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1737" y="1758389"/>
            <a:ext cx="5360927" cy="3996495"/>
          </a:xfrm>
          <a:prstGeom prst="rect">
            <a:avLst/>
          </a:prstGeom>
        </p:spPr>
      </p:pic>
    </p:spTree>
    <p:extLst>
      <p:ext uri="{BB962C8B-B14F-4D97-AF65-F5344CB8AC3E}">
        <p14:creationId xmlns:p14="http://schemas.microsoft.com/office/powerpoint/2010/main" val="9036103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6B533A-3E41-FFE3-EF51-109A9228092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colorTemperature colorTemp="7360"/>
                    </a14:imgEffect>
                    <a14:imgEffect>
                      <a14:brightnessContrast bright="-56000" contrast="12000"/>
                    </a14:imgEffect>
                  </a14:imgLayer>
                </a14:imgProps>
              </a:ext>
              <a:ext uri="{28A0092B-C50C-407E-A947-70E740481C1C}">
                <a14:useLocalDpi xmlns:a14="http://schemas.microsoft.com/office/drawing/2010/main" val="0"/>
              </a:ext>
            </a:extLst>
          </a:blip>
          <a:srcRect t="19508" b="28459"/>
          <a:stretch/>
        </p:blipFill>
        <p:spPr>
          <a:xfrm>
            <a:off x="-7638" y="0"/>
            <a:ext cx="12192000" cy="6858000"/>
          </a:xfrm>
          <a:prstGeom prst="rect">
            <a:avLst/>
          </a:prstGeom>
        </p:spPr>
      </p:pic>
      <p:sp>
        <p:nvSpPr>
          <p:cNvPr id="4" name="Rectangle: Rounded Corners 3">
            <a:extLst>
              <a:ext uri="{FF2B5EF4-FFF2-40B4-BE49-F238E27FC236}">
                <a16:creationId xmlns:a16="http://schemas.microsoft.com/office/drawing/2014/main" id="{99C26EDB-67AD-E843-08ED-C52DC873B9F5}"/>
              </a:ext>
            </a:extLst>
          </p:cNvPr>
          <p:cNvSpPr/>
          <p:nvPr/>
        </p:nvSpPr>
        <p:spPr>
          <a:xfrm>
            <a:off x="4312550" y="275604"/>
            <a:ext cx="4370485" cy="622683"/>
          </a:xfrm>
          <a:prstGeom prst="roundRect">
            <a:avLst>
              <a:gd name="adj" fmla="val 50000"/>
            </a:avLst>
          </a:prstGeom>
          <a:solidFill>
            <a:schemeClr val="accent1"/>
          </a:solidFill>
          <a:ln>
            <a:solidFill>
              <a:schemeClr val="tx2"/>
            </a:solid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Oval 4">
            <a:extLst>
              <a:ext uri="{FF2B5EF4-FFF2-40B4-BE49-F238E27FC236}">
                <a16:creationId xmlns:a16="http://schemas.microsoft.com/office/drawing/2014/main" id="{6A69F432-7414-DBB0-29A3-99AFDA473E16}"/>
              </a:ext>
            </a:extLst>
          </p:cNvPr>
          <p:cNvSpPr/>
          <p:nvPr/>
        </p:nvSpPr>
        <p:spPr>
          <a:xfrm>
            <a:off x="1150090" y="291050"/>
            <a:ext cx="716810" cy="622683"/>
          </a:xfrm>
          <a:prstGeom prst="ellipse">
            <a:avLst/>
          </a:prstGeom>
          <a:solidFill>
            <a:schemeClr val="accent1"/>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002060"/>
                </a:solidFill>
                <a:effectLst>
                  <a:outerShdw blurRad="38100" dist="38100" dir="2700000" algn="tl">
                    <a:srgbClr val="000000">
                      <a:alpha val="43137"/>
                    </a:srgbClr>
                  </a:outerShdw>
                </a:effectLst>
              </a:rPr>
              <a:t>3</a:t>
            </a:r>
          </a:p>
        </p:txBody>
      </p:sp>
      <p:cxnSp>
        <p:nvCxnSpPr>
          <p:cNvPr id="6" name="Straight Connector 5">
            <a:extLst>
              <a:ext uri="{FF2B5EF4-FFF2-40B4-BE49-F238E27FC236}">
                <a16:creationId xmlns:a16="http://schemas.microsoft.com/office/drawing/2014/main" id="{42567DB8-5A96-4D13-0920-C7098FAB0B3A}"/>
              </a:ext>
            </a:extLst>
          </p:cNvPr>
          <p:cNvCxnSpPr>
            <a:cxnSpLocks/>
            <a:stCxn id="5" idx="6"/>
            <a:endCxn id="4" idx="1"/>
          </p:cNvCxnSpPr>
          <p:nvPr/>
        </p:nvCxnSpPr>
        <p:spPr>
          <a:xfrm flipV="1">
            <a:off x="1866900" y="586946"/>
            <a:ext cx="2445650" cy="15446"/>
          </a:xfrm>
          <a:prstGeom prst="line">
            <a:avLst/>
          </a:prstGeom>
          <a:ln>
            <a:solidFill>
              <a:schemeClr val="accent1"/>
            </a:solidFill>
            <a:tailEnd type="none" w="lg" len="lg"/>
          </a:ln>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40E6C7F1-CB7B-30D8-797A-06AF265B88C0}"/>
              </a:ext>
            </a:extLst>
          </p:cNvPr>
          <p:cNvSpPr/>
          <p:nvPr/>
        </p:nvSpPr>
        <p:spPr>
          <a:xfrm>
            <a:off x="4371478" y="314647"/>
            <a:ext cx="521913" cy="539965"/>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AD2F0E31-149D-E029-87E6-D5ED02C64926}"/>
              </a:ext>
            </a:extLst>
          </p:cNvPr>
          <p:cNvSpPr txBox="1"/>
          <p:nvPr/>
        </p:nvSpPr>
        <p:spPr>
          <a:xfrm>
            <a:off x="4914203" y="390498"/>
            <a:ext cx="3323854" cy="369332"/>
          </a:xfrm>
          <a:prstGeom prst="rect">
            <a:avLst/>
          </a:prstGeom>
          <a:noFill/>
        </p:spPr>
        <p:txBody>
          <a:bodyPr wrap="square" rtlCol="0">
            <a:spAutoFit/>
          </a:bodyPr>
          <a:lstStyle/>
          <a:p>
            <a:r>
              <a:rPr lang="en-IN" dirty="0">
                <a:solidFill>
                  <a:srgbClr val="FFFFFF"/>
                </a:solidFill>
                <a:latin typeface="Yu Gothic UI Semibold" panose="020B0700000000000000" pitchFamily="34" charset="-128"/>
                <a:ea typeface="Yu Gothic UI Semibold" panose="020B0700000000000000" pitchFamily="34" charset="-128"/>
                <a:cs typeface="Open Sans Condensed" panose="020B0806030504020204" pitchFamily="34" charset="0"/>
              </a:rPr>
              <a:t>Examples of Industrialization</a:t>
            </a:r>
          </a:p>
        </p:txBody>
      </p:sp>
      <p:pic>
        <p:nvPicPr>
          <p:cNvPr id="9" name="Graphic 8" descr="Head with gears">
            <a:extLst>
              <a:ext uri="{FF2B5EF4-FFF2-40B4-BE49-F238E27FC236}">
                <a16:creationId xmlns:a16="http://schemas.microsoft.com/office/drawing/2014/main" id="{9AADFBC7-6986-E5AA-0B4F-134FD70F14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46081" y="403382"/>
            <a:ext cx="410381" cy="350157"/>
          </a:xfrm>
          <a:prstGeom prst="rect">
            <a:avLst/>
          </a:prstGeom>
          <a:effectLst/>
        </p:spPr>
      </p:pic>
      <p:pic>
        <p:nvPicPr>
          <p:cNvPr id="18" name="Picture 17">
            <a:extLst>
              <a:ext uri="{FF2B5EF4-FFF2-40B4-BE49-F238E27FC236}">
                <a16:creationId xmlns:a16="http://schemas.microsoft.com/office/drawing/2014/main" id="{FA461C10-92B3-86ED-AB94-F4DA90EB7F00}"/>
              </a:ext>
            </a:extLst>
          </p:cNvPr>
          <p:cNvPicPr>
            <a:picLocks noChangeAspect="1"/>
          </p:cNvPicPr>
          <p:nvPr/>
        </p:nvPicPr>
        <p:blipFill rotWithShape="1">
          <a:blip r:embed="rId6">
            <a:extLst>
              <a:ext uri="{28A0092B-C50C-407E-A947-70E740481C1C}">
                <a14:useLocalDpi xmlns:a14="http://schemas.microsoft.com/office/drawing/2010/main" val="0"/>
              </a:ext>
            </a:extLst>
          </a:blip>
          <a:srcRect l="6167" t="15803" b="15540"/>
          <a:stretch/>
        </p:blipFill>
        <p:spPr>
          <a:xfrm>
            <a:off x="7224883" y="1676843"/>
            <a:ext cx="4548017" cy="3871422"/>
          </a:xfrm>
          <a:prstGeom prst="rect">
            <a:avLst/>
          </a:prstGeom>
        </p:spPr>
      </p:pic>
      <p:sp>
        <p:nvSpPr>
          <p:cNvPr id="20" name="TextBox 19">
            <a:extLst>
              <a:ext uri="{FF2B5EF4-FFF2-40B4-BE49-F238E27FC236}">
                <a16:creationId xmlns:a16="http://schemas.microsoft.com/office/drawing/2014/main" id="{8F776DF2-F837-6140-EEE1-07B763D9D812}"/>
              </a:ext>
            </a:extLst>
          </p:cNvPr>
          <p:cNvSpPr txBox="1"/>
          <p:nvPr/>
        </p:nvSpPr>
        <p:spPr>
          <a:xfrm>
            <a:off x="839910" y="1997839"/>
            <a:ext cx="6202111" cy="2862322"/>
          </a:xfrm>
          <a:prstGeom prst="rect">
            <a:avLst/>
          </a:prstGeom>
          <a:noFill/>
        </p:spPr>
        <p:txBody>
          <a:bodyPr wrap="square">
            <a:spAutoFit/>
          </a:bodyPr>
          <a:lstStyle/>
          <a:p>
            <a:pPr marL="342900" indent="-342900" algn="just">
              <a:buFont typeface="Wingdings" panose="05000000000000000000" pitchFamily="2" charset="2"/>
              <a:buChar char="q"/>
            </a:pPr>
            <a:r>
              <a:rPr lang="en-US" sz="2000" dirty="0">
                <a:solidFill>
                  <a:srgbClr val="FFFFFF"/>
                </a:solidFill>
                <a:effectLst>
                  <a:outerShdw blurRad="38100" dist="38100" dir="2700000" algn="tl">
                    <a:srgbClr val="000000">
                      <a:alpha val="43137"/>
                    </a:srgbClr>
                  </a:outerShdw>
                </a:effectLst>
                <a:latin typeface="Yu Gothic UI Semibold" panose="020B0700000000000000" pitchFamily="34" charset="-128"/>
                <a:ea typeface="Yu Gothic UI Semibold" panose="020B0700000000000000" pitchFamily="34" charset="-128"/>
              </a:rPr>
              <a:t>Industrialization is dependent on growth and innovation in at least four industries. </a:t>
            </a:r>
          </a:p>
          <a:p>
            <a:pPr marL="342900" indent="-342900" algn="just">
              <a:buFont typeface="Wingdings" panose="05000000000000000000" pitchFamily="2" charset="2"/>
              <a:buChar char="q"/>
            </a:pPr>
            <a:endParaRPr lang="en-US" sz="2000" dirty="0">
              <a:solidFill>
                <a:srgbClr val="FFFFFF"/>
              </a:solidFill>
              <a:effectLst>
                <a:outerShdw blurRad="38100" dist="38100" dir="2700000" algn="tl">
                  <a:srgbClr val="000000">
                    <a:alpha val="43137"/>
                  </a:srgbClr>
                </a:outerShdw>
              </a:effectLst>
              <a:latin typeface="Yu Gothic UI Semibold" panose="020B0700000000000000" pitchFamily="34" charset="-128"/>
              <a:ea typeface="Yu Gothic UI Semibold" panose="020B0700000000000000" pitchFamily="34" charset="-128"/>
            </a:endParaRPr>
          </a:p>
          <a:p>
            <a:pPr marL="342900" indent="-342900" algn="just">
              <a:buFont typeface="Wingdings" panose="05000000000000000000" pitchFamily="2" charset="2"/>
              <a:buChar char="q"/>
            </a:pPr>
            <a:r>
              <a:rPr lang="en-US" sz="2000" dirty="0">
                <a:solidFill>
                  <a:srgbClr val="FFFFFF"/>
                </a:solidFill>
                <a:effectLst>
                  <a:outerShdw blurRad="38100" dist="38100" dir="2700000" algn="tl">
                    <a:srgbClr val="000000">
                      <a:alpha val="43137"/>
                    </a:srgbClr>
                  </a:outerShdw>
                </a:effectLst>
                <a:latin typeface="Yu Gothic UI Semibold" panose="020B0700000000000000" pitchFamily="34" charset="-128"/>
                <a:ea typeface="Yu Gothic UI Semibold" panose="020B0700000000000000" pitchFamily="34" charset="-128"/>
              </a:rPr>
              <a:t>One of the first examples of industrialization was the rise of textile factories in Britain during the 18th and 19th centuries. </a:t>
            </a:r>
          </a:p>
          <a:p>
            <a:pPr marL="342900" indent="-342900" algn="just">
              <a:buFont typeface="Wingdings" panose="05000000000000000000" pitchFamily="2" charset="2"/>
              <a:buChar char="q"/>
            </a:pPr>
            <a:endParaRPr lang="en-US" sz="2000" dirty="0">
              <a:solidFill>
                <a:srgbClr val="FFFFFF"/>
              </a:solidFill>
              <a:effectLst>
                <a:outerShdw blurRad="38100" dist="38100" dir="2700000" algn="tl">
                  <a:srgbClr val="000000">
                    <a:alpha val="43137"/>
                  </a:srgbClr>
                </a:outerShdw>
              </a:effectLst>
              <a:latin typeface="Yu Gothic UI Semibold" panose="020B0700000000000000" pitchFamily="34" charset="-128"/>
              <a:ea typeface="Yu Gothic UI Semibold" panose="020B0700000000000000" pitchFamily="34" charset="-128"/>
            </a:endParaRPr>
          </a:p>
          <a:p>
            <a:pPr marL="342900" indent="-342900" algn="just">
              <a:buFont typeface="Wingdings" panose="05000000000000000000" pitchFamily="2" charset="2"/>
              <a:buChar char="q"/>
            </a:pPr>
            <a:r>
              <a:rPr lang="en-US" sz="2000" dirty="0">
                <a:solidFill>
                  <a:srgbClr val="FFFFFF"/>
                </a:solidFill>
                <a:effectLst>
                  <a:outerShdw blurRad="38100" dist="38100" dir="2700000" algn="tl">
                    <a:srgbClr val="000000">
                      <a:alpha val="43137"/>
                    </a:srgbClr>
                  </a:outerShdw>
                </a:effectLst>
                <a:latin typeface="Yu Gothic UI Semibold" panose="020B0700000000000000" pitchFamily="34" charset="-128"/>
                <a:ea typeface="Yu Gothic UI Semibold" panose="020B0700000000000000" pitchFamily="34" charset="-128"/>
              </a:rPr>
              <a:t>Previously, cloth and textiles were woven by hand, mainly in villages across the country.</a:t>
            </a:r>
          </a:p>
        </p:txBody>
      </p:sp>
    </p:spTree>
    <p:extLst>
      <p:ext uri="{BB962C8B-B14F-4D97-AF65-F5344CB8AC3E}">
        <p14:creationId xmlns:p14="http://schemas.microsoft.com/office/powerpoint/2010/main" val="40072842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32ED28-6780-3DAF-68EB-4147451A86DC}"/>
              </a:ext>
            </a:extLst>
          </p:cNvPr>
          <p:cNvPicPr>
            <a:picLocks noChangeAspect="1"/>
          </p:cNvPicPr>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sharpenSoften amount="-70000"/>
                    </a14:imgEffect>
                    <a14:imgEffect>
                      <a14:colorTemperature colorTemp="11500"/>
                    </a14:imgEffect>
                    <a14:imgEffect>
                      <a14:saturation sat="260000"/>
                    </a14:imgEffect>
                    <a14:imgEffect>
                      <a14:brightnessContrast bright="-48000" contrast="24000"/>
                    </a14:imgEffect>
                  </a14:imgLayer>
                </a14:imgProps>
              </a:ext>
              <a:ext uri="{28A0092B-C50C-407E-A947-70E740481C1C}">
                <a14:useLocalDpi xmlns:a14="http://schemas.microsoft.com/office/drawing/2010/main" val="0"/>
              </a:ext>
            </a:extLst>
          </a:blip>
          <a:srcRect l="9479" t="8174" r="5312" b="7249"/>
          <a:stretch/>
        </p:blipFill>
        <p:spPr>
          <a:xfrm>
            <a:off x="0" y="1"/>
            <a:ext cx="12192000" cy="6857999"/>
          </a:xfrm>
          <a:prstGeom prst="rect">
            <a:avLst/>
          </a:prstGeom>
        </p:spPr>
      </p:pic>
      <p:sp>
        <p:nvSpPr>
          <p:cNvPr id="4" name="Rectangle: Rounded Corners 3">
            <a:extLst>
              <a:ext uri="{FF2B5EF4-FFF2-40B4-BE49-F238E27FC236}">
                <a16:creationId xmlns:a16="http://schemas.microsoft.com/office/drawing/2014/main" id="{2315FDEC-FFE0-5761-93FB-40FFADFA1FE7}"/>
              </a:ext>
            </a:extLst>
          </p:cNvPr>
          <p:cNvSpPr/>
          <p:nvPr/>
        </p:nvSpPr>
        <p:spPr>
          <a:xfrm>
            <a:off x="4524751" y="464323"/>
            <a:ext cx="4373394" cy="803545"/>
          </a:xfrm>
          <a:prstGeom prst="roundRect">
            <a:avLst>
              <a:gd name="adj" fmla="val 50000"/>
            </a:avLst>
          </a:prstGeom>
          <a:gradFill flip="none" rotWithShape="1">
            <a:gsLst>
              <a:gs pos="0">
                <a:srgbClr val="A6228F"/>
              </a:gs>
              <a:gs pos="100000">
                <a:srgbClr val="D3509D"/>
              </a:gs>
            </a:gsLst>
            <a:lin ang="13500000" scaled="1"/>
            <a:tileRect/>
          </a:gradFill>
          <a:ln>
            <a:solidFill>
              <a:srgbClr val="C00000"/>
            </a:solid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F616B0C5-CC28-55C0-3516-8B6A2BA07D0B}"/>
              </a:ext>
            </a:extLst>
          </p:cNvPr>
          <p:cNvSpPr/>
          <p:nvPr/>
        </p:nvSpPr>
        <p:spPr>
          <a:xfrm>
            <a:off x="909587" y="539205"/>
            <a:ext cx="665718" cy="653782"/>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rgbClr val="002060"/>
                </a:solidFill>
                <a:effectLst>
                  <a:outerShdw blurRad="38100" dist="38100" dir="2700000" algn="tl">
                    <a:srgbClr val="000000">
                      <a:alpha val="43137"/>
                    </a:srgbClr>
                  </a:outerShdw>
                </a:effectLst>
              </a:rPr>
              <a:t>4</a:t>
            </a:r>
          </a:p>
        </p:txBody>
      </p:sp>
      <p:cxnSp>
        <p:nvCxnSpPr>
          <p:cNvPr id="6" name="Straight Connector 5">
            <a:extLst>
              <a:ext uri="{FF2B5EF4-FFF2-40B4-BE49-F238E27FC236}">
                <a16:creationId xmlns:a16="http://schemas.microsoft.com/office/drawing/2014/main" id="{3EE74E64-7E6C-A959-7FAA-4D94DBCBE1D8}"/>
              </a:ext>
            </a:extLst>
          </p:cNvPr>
          <p:cNvCxnSpPr>
            <a:cxnSpLocks/>
            <a:stCxn id="5" idx="6"/>
            <a:endCxn id="4" idx="1"/>
          </p:cNvCxnSpPr>
          <p:nvPr/>
        </p:nvCxnSpPr>
        <p:spPr>
          <a:xfrm>
            <a:off x="1575305" y="866096"/>
            <a:ext cx="2949446" cy="0"/>
          </a:xfrm>
          <a:prstGeom prst="line">
            <a:avLst/>
          </a:prstGeom>
          <a:ln>
            <a:solidFill>
              <a:srgbClr val="CC00CC"/>
            </a:solidFill>
            <a:tailEnd type="none" w="lg" len="lg"/>
          </a:ln>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3C6F310F-2EF1-8FE0-B06A-8383745C3311}"/>
              </a:ext>
            </a:extLst>
          </p:cNvPr>
          <p:cNvSpPr/>
          <p:nvPr/>
        </p:nvSpPr>
        <p:spPr>
          <a:xfrm>
            <a:off x="4592856" y="545928"/>
            <a:ext cx="660462"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276060A-3E09-6F5B-5579-36A8BB22489E}"/>
              </a:ext>
            </a:extLst>
          </p:cNvPr>
          <p:cNvSpPr txBox="1"/>
          <p:nvPr/>
        </p:nvSpPr>
        <p:spPr>
          <a:xfrm>
            <a:off x="5253318" y="516724"/>
            <a:ext cx="3282305" cy="646331"/>
          </a:xfrm>
          <a:prstGeom prst="rect">
            <a:avLst/>
          </a:prstGeom>
          <a:noFill/>
        </p:spPr>
        <p:txBody>
          <a:bodyPr wrap="square" rtlCol="0">
            <a:spAutoFit/>
          </a:bodyPr>
          <a:lstStyle/>
          <a:p>
            <a:r>
              <a:rPr lang="en-US" dirty="0">
                <a:solidFill>
                  <a:schemeClr val="bg1"/>
                </a:solidFill>
                <a:latin typeface="Yu Gothic UI Semibold" panose="020B0700000000000000" pitchFamily="34" charset="-128"/>
                <a:ea typeface="Yu Gothic UI Semibold" panose="020B0700000000000000" pitchFamily="34" charset="-128"/>
                <a:cs typeface="Open Sans Condensed" panose="020B0806030504020204" pitchFamily="34" charset="0"/>
              </a:rPr>
              <a:t>Positive and negative effects of industrialization?</a:t>
            </a:r>
            <a:endParaRPr lang="en-IN" dirty="0">
              <a:solidFill>
                <a:schemeClr val="bg1"/>
              </a:solidFill>
              <a:latin typeface="Yu Gothic UI Semibold" panose="020B0700000000000000" pitchFamily="34" charset="-128"/>
              <a:ea typeface="Yu Gothic UI Semibold" panose="020B0700000000000000" pitchFamily="34" charset="-128"/>
              <a:cs typeface="Open Sans Condensed" panose="020B0806030504020204" pitchFamily="34" charset="0"/>
            </a:endParaRPr>
          </a:p>
        </p:txBody>
      </p:sp>
      <p:pic>
        <p:nvPicPr>
          <p:cNvPr id="9" name="Graphic 8" descr="Head with gears">
            <a:extLst>
              <a:ext uri="{FF2B5EF4-FFF2-40B4-BE49-F238E27FC236}">
                <a16:creationId xmlns:a16="http://schemas.microsoft.com/office/drawing/2014/main" id="{5ED299C5-2595-7781-24B6-236053C166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07450" y="676000"/>
            <a:ext cx="410381" cy="350157"/>
          </a:xfrm>
          <a:prstGeom prst="rect">
            <a:avLst/>
          </a:prstGeom>
          <a:effectLst/>
        </p:spPr>
      </p:pic>
      <p:pic>
        <p:nvPicPr>
          <p:cNvPr id="18" name="Picture 17">
            <a:extLst>
              <a:ext uri="{FF2B5EF4-FFF2-40B4-BE49-F238E27FC236}">
                <a16:creationId xmlns:a16="http://schemas.microsoft.com/office/drawing/2014/main" id="{ED5C4139-955B-A0F4-137F-9E4F89A35BC2}"/>
              </a:ext>
            </a:extLst>
          </p:cNvPr>
          <p:cNvPicPr>
            <a:picLocks noChangeAspect="1"/>
          </p:cNvPicPr>
          <p:nvPr/>
        </p:nvPicPr>
        <p:blipFill rotWithShape="1">
          <a:blip r:embed="rId6">
            <a:extLst>
              <a:ext uri="{28A0092B-C50C-407E-A947-70E740481C1C}">
                <a14:useLocalDpi xmlns:a14="http://schemas.microsoft.com/office/drawing/2010/main" val="0"/>
              </a:ext>
            </a:extLst>
          </a:blip>
          <a:srcRect l="10952" r="7973"/>
          <a:stretch/>
        </p:blipFill>
        <p:spPr>
          <a:xfrm>
            <a:off x="6725442" y="2150723"/>
            <a:ext cx="5280368" cy="3665877"/>
          </a:xfrm>
          <a:prstGeom prst="rect">
            <a:avLst/>
          </a:prstGeom>
        </p:spPr>
      </p:pic>
      <p:sp>
        <p:nvSpPr>
          <p:cNvPr id="20" name="TextBox 19">
            <a:extLst>
              <a:ext uri="{FF2B5EF4-FFF2-40B4-BE49-F238E27FC236}">
                <a16:creationId xmlns:a16="http://schemas.microsoft.com/office/drawing/2014/main" id="{E74AB521-C367-49CB-0F49-68E89D698362}"/>
              </a:ext>
            </a:extLst>
          </p:cNvPr>
          <p:cNvSpPr txBox="1"/>
          <p:nvPr/>
        </p:nvSpPr>
        <p:spPr>
          <a:xfrm>
            <a:off x="451641" y="2276999"/>
            <a:ext cx="6184900" cy="3170099"/>
          </a:xfrm>
          <a:prstGeom prst="rect">
            <a:avLst/>
          </a:prstGeom>
          <a:noFill/>
        </p:spPr>
        <p:txBody>
          <a:bodyPr wrap="square">
            <a:spAutoFit/>
          </a:bodyPr>
          <a:lstStyle/>
          <a:p>
            <a:pPr marL="342900" indent="-342900" algn="just">
              <a:buFont typeface="Wingdings" panose="05000000000000000000" pitchFamily="2" charset="2"/>
              <a:buChar char="q"/>
            </a:pPr>
            <a:r>
              <a:rPr lang="en-US" sz="2000" dirty="0">
                <a:solidFill>
                  <a:srgbClr val="FFFFFF"/>
                </a:solidFill>
                <a:latin typeface="Yu Gothic UI Semibold" panose="020B0700000000000000" pitchFamily="34" charset="-128"/>
                <a:ea typeface="Yu Gothic UI Semibold" panose="020B0700000000000000" pitchFamily="34" charset="-128"/>
                <a:cs typeface="Aharoni" panose="02010803020104030203" pitchFamily="2" charset="-79"/>
              </a:rPr>
              <a:t>The positive effects of industrialization are that it enabled efficient production of much-needed goods like clothing and connected the world through rapid transportation methods. </a:t>
            </a:r>
          </a:p>
          <a:p>
            <a:pPr marL="342900" indent="-342900" algn="just">
              <a:buFont typeface="Wingdings" panose="05000000000000000000" pitchFamily="2" charset="2"/>
              <a:buChar char="q"/>
            </a:pPr>
            <a:endParaRPr lang="en-US" sz="2000" dirty="0">
              <a:solidFill>
                <a:srgbClr val="FFFFFF"/>
              </a:solidFill>
              <a:latin typeface="Yu Gothic UI Semibold" panose="020B0700000000000000" pitchFamily="34" charset="-128"/>
              <a:ea typeface="Yu Gothic UI Semibold" panose="020B0700000000000000" pitchFamily="34" charset="-128"/>
              <a:cs typeface="Aharoni" panose="02010803020104030203" pitchFamily="2" charset="-79"/>
            </a:endParaRPr>
          </a:p>
          <a:p>
            <a:pPr marL="342900" indent="-342900" algn="just">
              <a:buFont typeface="Wingdings" panose="05000000000000000000" pitchFamily="2" charset="2"/>
              <a:buChar char="q"/>
            </a:pPr>
            <a:r>
              <a:rPr lang="en-US" sz="2000" dirty="0">
                <a:solidFill>
                  <a:srgbClr val="FFFFFF"/>
                </a:solidFill>
                <a:latin typeface="Yu Gothic UI Semibold" panose="020B0700000000000000" pitchFamily="34" charset="-128"/>
                <a:ea typeface="Yu Gothic UI Semibold" panose="020B0700000000000000" pitchFamily="34" charset="-128"/>
                <a:cs typeface="Aharoni" panose="02010803020104030203" pitchFamily="2" charset="-79"/>
              </a:rPr>
              <a:t>However, industrialization also harmed the lives of millions of factory workers who became a new working-class and harmed the colonies of European countries which were exploited for their labor and resources.</a:t>
            </a:r>
          </a:p>
        </p:txBody>
      </p:sp>
    </p:spTree>
    <p:extLst>
      <p:ext uri="{BB962C8B-B14F-4D97-AF65-F5344CB8AC3E}">
        <p14:creationId xmlns:p14="http://schemas.microsoft.com/office/powerpoint/2010/main" val="141487726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B38B29-127F-8375-ABF9-BCE66AF3058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8915"/>
                    </a14:imgEffect>
                    <a14:imgEffect>
                      <a14:saturation sat="162000"/>
                    </a14:imgEffect>
                    <a14:imgEffect>
                      <a14:brightnessContrast bright="-41000" contrast="18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Rounded Corners 9">
            <a:extLst>
              <a:ext uri="{FF2B5EF4-FFF2-40B4-BE49-F238E27FC236}">
                <a16:creationId xmlns:a16="http://schemas.microsoft.com/office/drawing/2014/main" id="{838D8770-ACC3-630C-5CDE-5041593EFFE2}"/>
              </a:ext>
            </a:extLst>
          </p:cNvPr>
          <p:cNvSpPr/>
          <p:nvPr/>
        </p:nvSpPr>
        <p:spPr>
          <a:xfrm>
            <a:off x="5107748" y="281666"/>
            <a:ext cx="3923250" cy="803545"/>
          </a:xfrm>
          <a:prstGeom prst="roundRect">
            <a:avLst>
              <a:gd name="adj" fmla="val 50000"/>
            </a:avLst>
          </a:prstGeom>
          <a:gradFill flip="none" rotWithShape="1">
            <a:gsLst>
              <a:gs pos="0">
                <a:srgbClr val="473E8F"/>
              </a:gs>
              <a:gs pos="100000">
                <a:srgbClr val="6957A1"/>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64A872E-BF7A-8F7C-17C8-4D5A4732B7CE}"/>
              </a:ext>
            </a:extLst>
          </p:cNvPr>
          <p:cNvSpPr/>
          <p:nvPr/>
        </p:nvSpPr>
        <p:spPr>
          <a:xfrm>
            <a:off x="720092" y="389445"/>
            <a:ext cx="600708" cy="615937"/>
          </a:xfrm>
          <a:prstGeom prst="ellipse">
            <a:avLst/>
          </a:prstGeom>
          <a:solidFill>
            <a:srgbClr val="64539E"/>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002060"/>
                </a:solidFill>
                <a:effectLst>
                  <a:outerShdw blurRad="38100" dist="38100" dir="2700000" algn="tl">
                    <a:srgbClr val="000000">
                      <a:alpha val="43137"/>
                    </a:srgbClr>
                  </a:outerShdw>
                </a:effectLst>
              </a:rPr>
              <a:t>5</a:t>
            </a:r>
          </a:p>
        </p:txBody>
      </p:sp>
      <p:cxnSp>
        <p:nvCxnSpPr>
          <p:cNvPr id="12" name="Straight Connector 11">
            <a:extLst>
              <a:ext uri="{FF2B5EF4-FFF2-40B4-BE49-F238E27FC236}">
                <a16:creationId xmlns:a16="http://schemas.microsoft.com/office/drawing/2014/main" id="{7E9C8209-D428-A24D-A4D9-E4D56C4F7636}"/>
              </a:ext>
            </a:extLst>
          </p:cNvPr>
          <p:cNvCxnSpPr>
            <a:cxnSpLocks/>
            <a:stCxn id="11" idx="6"/>
            <a:endCxn id="10" idx="1"/>
          </p:cNvCxnSpPr>
          <p:nvPr/>
        </p:nvCxnSpPr>
        <p:spPr>
          <a:xfrm flipV="1">
            <a:off x="1320800" y="683439"/>
            <a:ext cx="3786948" cy="13975"/>
          </a:xfrm>
          <a:prstGeom prst="line">
            <a:avLst/>
          </a:prstGeom>
          <a:ln>
            <a:solidFill>
              <a:srgbClr val="7030A0"/>
            </a:solidFill>
            <a:tailEnd type="none" w="lg" len="lg"/>
          </a:ln>
        </p:spPr>
        <p:style>
          <a:lnRef idx="3">
            <a:schemeClr val="accent1"/>
          </a:lnRef>
          <a:fillRef idx="0">
            <a:schemeClr val="accent1"/>
          </a:fillRef>
          <a:effectRef idx="2">
            <a:schemeClr val="accent1"/>
          </a:effectRef>
          <a:fontRef idx="minor">
            <a:schemeClr val="tx1"/>
          </a:fontRef>
        </p:style>
      </p:cxnSp>
      <p:sp>
        <p:nvSpPr>
          <p:cNvPr id="13" name="Oval 12">
            <a:extLst>
              <a:ext uri="{FF2B5EF4-FFF2-40B4-BE49-F238E27FC236}">
                <a16:creationId xmlns:a16="http://schemas.microsoft.com/office/drawing/2014/main" id="{4DC7DA5B-4243-08C2-B696-1DE04E351DA2}"/>
              </a:ext>
            </a:extLst>
          </p:cNvPr>
          <p:cNvSpPr/>
          <p:nvPr/>
        </p:nvSpPr>
        <p:spPr>
          <a:xfrm>
            <a:off x="5184699" y="361494"/>
            <a:ext cx="660462"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497032F-7040-1A58-7CB2-3D2FFC984261}"/>
              </a:ext>
            </a:extLst>
          </p:cNvPr>
          <p:cNvSpPr txBox="1"/>
          <p:nvPr/>
        </p:nvSpPr>
        <p:spPr>
          <a:xfrm>
            <a:off x="5843173" y="339797"/>
            <a:ext cx="3013779" cy="643888"/>
          </a:xfrm>
          <a:prstGeom prst="rect">
            <a:avLst/>
          </a:prstGeom>
          <a:noFill/>
        </p:spPr>
        <p:txBody>
          <a:bodyPr wrap="square" rtlCol="0">
            <a:spAutoFit/>
          </a:bodyPr>
          <a:lstStyle/>
          <a:p>
            <a:r>
              <a:rPr lang="en-US" dirty="0">
                <a:solidFill>
                  <a:schemeClr val="bg1"/>
                </a:solidFill>
                <a:latin typeface="Yu Gothic UI Semibold" panose="020B0700000000000000" pitchFamily="34" charset="-128"/>
                <a:ea typeface="Yu Gothic UI Semibold" panose="020B0700000000000000" pitchFamily="34" charset="-128"/>
                <a:cs typeface="Open Sans Condensed" panose="020B0806030504020204" pitchFamily="34" charset="0"/>
              </a:rPr>
              <a:t>How does Industrialization </a:t>
            </a:r>
          </a:p>
          <a:p>
            <a:r>
              <a:rPr lang="en-US" dirty="0">
                <a:solidFill>
                  <a:schemeClr val="bg1"/>
                </a:solidFill>
                <a:latin typeface="Yu Gothic UI Semibold" panose="020B0700000000000000" pitchFamily="34" charset="-128"/>
                <a:ea typeface="Yu Gothic UI Semibold" panose="020B0700000000000000" pitchFamily="34" charset="-128"/>
                <a:cs typeface="Open Sans Condensed" panose="020B0806030504020204" pitchFamily="34" charset="0"/>
              </a:rPr>
              <a:t>impact society?</a:t>
            </a:r>
            <a:endParaRPr lang="en-IN" dirty="0">
              <a:solidFill>
                <a:schemeClr val="bg1"/>
              </a:solidFill>
              <a:latin typeface="Yu Gothic UI Semibold" panose="020B0700000000000000" pitchFamily="34" charset="-128"/>
              <a:ea typeface="Yu Gothic UI Semibold" panose="020B0700000000000000" pitchFamily="34" charset="-128"/>
              <a:cs typeface="Open Sans Condensed" panose="020B0806030504020204" pitchFamily="34" charset="0"/>
            </a:endParaRPr>
          </a:p>
        </p:txBody>
      </p:sp>
      <p:pic>
        <p:nvPicPr>
          <p:cNvPr id="15" name="Graphic 14" descr="Head with gears">
            <a:extLst>
              <a:ext uri="{FF2B5EF4-FFF2-40B4-BE49-F238E27FC236}">
                <a16:creationId xmlns:a16="http://schemas.microsoft.com/office/drawing/2014/main" id="{9B89182E-F99E-5603-6DA2-70A3255DFD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3925" y="542640"/>
            <a:ext cx="410381" cy="350157"/>
          </a:xfrm>
          <a:prstGeom prst="rect">
            <a:avLst/>
          </a:prstGeom>
          <a:effectLst/>
        </p:spPr>
      </p:pic>
      <p:pic>
        <p:nvPicPr>
          <p:cNvPr id="21" name="Picture 20">
            <a:extLst>
              <a:ext uri="{FF2B5EF4-FFF2-40B4-BE49-F238E27FC236}">
                <a16:creationId xmlns:a16="http://schemas.microsoft.com/office/drawing/2014/main" id="{30C37DA8-2BA1-0FC0-5506-C9725053AD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0121" y="1939498"/>
            <a:ext cx="5239258" cy="3810000"/>
          </a:xfrm>
          <a:prstGeom prst="rect">
            <a:avLst/>
          </a:prstGeom>
        </p:spPr>
      </p:pic>
      <p:sp>
        <p:nvSpPr>
          <p:cNvPr id="23" name="TextBox 22">
            <a:extLst>
              <a:ext uri="{FF2B5EF4-FFF2-40B4-BE49-F238E27FC236}">
                <a16:creationId xmlns:a16="http://schemas.microsoft.com/office/drawing/2014/main" id="{09D4874F-2B5C-F460-1126-425F97D65658}"/>
              </a:ext>
            </a:extLst>
          </p:cNvPr>
          <p:cNvSpPr txBox="1"/>
          <p:nvPr/>
        </p:nvSpPr>
        <p:spPr>
          <a:xfrm>
            <a:off x="571500" y="2136338"/>
            <a:ext cx="6096000" cy="3416320"/>
          </a:xfrm>
          <a:prstGeom prst="rect">
            <a:avLst/>
          </a:prstGeom>
          <a:noFill/>
        </p:spPr>
        <p:txBody>
          <a:bodyPr wrap="square">
            <a:spAutoFit/>
          </a:bodyPr>
          <a:lstStyle/>
          <a:p>
            <a:pPr marL="285750" indent="-285750" algn="just">
              <a:buFont typeface="Wingdings" panose="05000000000000000000" pitchFamily="2" charset="2"/>
              <a:buChar char="q"/>
            </a:pPr>
            <a:r>
              <a:rPr lang="en-US" dirty="0">
                <a:solidFill>
                  <a:srgbClr val="FFFFFF"/>
                </a:solidFill>
                <a:latin typeface="Yu Gothic UI Semibold" panose="020B0700000000000000" pitchFamily="34" charset="-128"/>
                <a:ea typeface="Yu Gothic UI Semibold" panose="020B0700000000000000" pitchFamily="34" charset="-128"/>
              </a:rPr>
              <a:t>Industrialization creates jobs that draw people from farms and villages to cities where manufacturing takes place. </a:t>
            </a:r>
          </a:p>
          <a:p>
            <a:pPr marL="285750" indent="-285750" algn="just">
              <a:buFont typeface="Wingdings" panose="05000000000000000000" pitchFamily="2" charset="2"/>
              <a:buChar char="q"/>
            </a:pPr>
            <a:endParaRPr lang="en-US" dirty="0">
              <a:solidFill>
                <a:srgbClr val="FFFFFF"/>
              </a:solidFill>
              <a:latin typeface="Yu Gothic UI Semibold" panose="020B0700000000000000" pitchFamily="34" charset="-128"/>
              <a:ea typeface="Yu Gothic UI Semibold" panose="020B0700000000000000" pitchFamily="34" charset="-128"/>
            </a:endParaRPr>
          </a:p>
          <a:p>
            <a:pPr marL="285750" indent="-285750" algn="just">
              <a:buFont typeface="Wingdings" panose="05000000000000000000" pitchFamily="2" charset="2"/>
              <a:buChar char="q"/>
            </a:pPr>
            <a:r>
              <a:rPr lang="en-US" dirty="0">
                <a:solidFill>
                  <a:srgbClr val="FFFFFF"/>
                </a:solidFill>
                <a:latin typeface="Yu Gothic UI Semibold" panose="020B0700000000000000" pitchFamily="34" charset="-128"/>
                <a:ea typeface="Yu Gothic UI Semibold" panose="020B0700000000000000" pitchFamily="34" charset="-128"/>
              </a:rPr>
              <a:t>However hard those jobs were, they were often preferable to the precarious existence of a small farming family. </a:t>
            </a:r>
          </a:p>
          <a:p>
            <a:pPr marL="285750" indent="-285750" algn="just">
              <a:buFont typeface="Wingdings" panose="05000000000000000000" pitchFamily="2" charset="2"/>
              <a:buChar char="q"/>
            </a:pPr>
            <a:endParaRPr lang="en-US" dirty="0">
              <a:solidFill>
                <a:srgbClr val="FFFFFF"/>
              </a:solidFill>
              <a:latin typeface="Yu Gothic UI Semibold" panose="020B0700000000000000" pitchFamily="34" charset="-128"/>
              <a:ea typeface="Yu Gothic UI Semibold" panose="020B0700000000000000" pitchFamily="34" charset="-128"/>
            </a:endParaRPr>
          </a:p>
          <a:p>
            <a:pPr marL="285750" indent="-285750" algn="just">
              <a:buFont typeface="Wingdings" panose="05000000000000000000" pitchFamily="2" charset="2"/>
              <a:buChar char="q"/>
            </a:pPr>
            <a:r>
              <a:rPr lang="en-US" dirty="0">
                <a:solidFill>
                  <a:srgbClr val="FFFFFF"/>
                </a:solidFill>
                <a:latin typeface="Yu Gothic UI Semibold" panose="020B0700000000000000" pitchFamily="34" charset="-128"/>
                <a:ea typeface="Yu Gothic UI Semibold" panose="020B0700000000000000" pitchFamily="34" charset="-128"/>
              </a:rPr>
              <a:t>The result is a new generation of urban consumers. Businesses of all kinds spring up to provide goods and services to these consumers. Over time, a larger middle class of artisans and shopkeepers emerges.</a:t>
            </a:r>
          </a:p>
        </p:txBody>
      </p:sp>
    </p:spTree>
    <p:extLst>
      <p:ext uri="{BB962C8B-B14F-4D97-AF65-F5344CB8AC3E}">
        <p14:creationId xmlns:p14="http://schemas.microsoft.com/office/powerpoint/2010/main" val="248695022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080FD9-4058-0B74-DE20-CAD42F508C0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3000"/>
                    </a14:imgEffect>
                    <a14:imgEffect>
                      <a14:colorTemperature colorTemp="8399"/>
                    </a14:imgEffect>
                    <a14:imgEffect>
                      <a14:brightnessContrast bright="-41000" contrast="12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Rectangle: Rounded Corners 3">
            <a:extLst>
              <a:ext uri="{FF2B5EF4-FFF2-40B4-BE49-F238E27FC236}">
                <a16:creationId xmlns:a16="http://schemas.microsoft.com/office/drawing/2014/main" id="{21F80B73-D161-ABB4-FFE4-392C25792693}"/>
              </a:ext>
            </a:extLst>
          </p:cNvPr>
          <p:cNvSpPr/>
          <p:nvPr/>
        </p:nvSpPr>
        <p:spPr>
          <a:xfrm>
            <a:off x="5564339" y="223197"/>
            <a:ext cx="4064618" cy="728898"/>
          </a:xfrm>
          <a:prstGeom prst="roundRect">
            <a:avLst>
              <a:gd name="adj" fmla="val 50000"/>
            </a:avLst>
          </a:prstGeom>
          <a:gradFill flip="none" rotWithShape="1">
            <a:gsLst>
              <a:gs pos="0">
                <a:srgbClr val="00AAA9"/>
              </a:gs>
              <a:gs pos="100000">
                <a:srgbClr val="00AED0"/>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07A3D38B-EE9F-EACD-9F46-8D8BF4BC625C}"/>
              </a:ext>
            </a:extLst>
          </p:cNvPr>
          <p:cNvSpPr/>
          <p:nvPr/>
        </p:nvSpPr>
        <p:spPr>
          <a:xfrm>
            <a:off x="1129134" y="287007"/>
            <a:ext cx="656123" cy="620909"/>
          </a:xfrm>
          <a:prstGeom prst="ellipse">
            <a:avLst/>
          </a:prstGeom>
          <a:solidFill>
            <a:srgbClr val="00AECD"/>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002060"/>
                </a:solidFill>
                <a:effectLst>
                  <a:outerShdw blurRad="38100" dist="38100" dir="2700000" algn="tl">
                    <a:srgbClr val="000000">
                      <a:alpha val="43137"/>
                    </a:srgbClr>
                  </a:outerShdw>
                </a:effectLst>
              </a:rPr>
              <a:t>6</a:t>
            </a:r>
          </a:p>
        </p:txBody>
      </p:sp>
      <p:cxnSp>
        <p:nvCxnSpPr>
          <p:cNvPr id="6" name="Straight Connector 5">
            <a:extLst>
              <a:ext uri="{FF2B5EF4-FFF2-40B4-BE49-F238E27FC236}">
                <a16:creationId xmlns:a16="http://schemas.microsoft.com/office/drawing/2014/main" id="{AAEE6E86-43CC-7B8B-213D-8425594E9025}"/>
              </a:ext>
            </a:extLst>
          </p:cNvPr>
          <p:cNvCxnSpPr>
            <a:cxnSpLocks/>
            <a:stCxn id="5" idx="6"/>
          </p:cNvCxnSpPr>
          <p:nvPr/>
        </p:nvCxnSpPr>
        <p:spPr>
          <a:xfrm flipV="1">
            <a:off x="1785257" y="551530"/>
            <a:ext cx="3795885" cy="45932"/>
          </a:xfrm>
          <a:prstGeom prst="line">
            <a:avLst/>
          </a:prstGeom>
          <a:ln>
            <a:solidFill>
              <a:srgbClr val="00AECD"/>
            </a:solidFill>
            <a:tailEnd type="none" w="lg" len="lg"/>
          </a:ln>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96CFE0B8-B6B7-3AB1-8834-34926A407724}"/>
              </a:ext>
            </a:extLst>
          </p:cNvPr>
          <p:cNvSpPr/>
          <p:nvPr/>
        </p:nvSpPr>
        <p:spPr>
          <a:xfrm>
            <a:off x="5624431" y="264028"/>
            <a:ext cx="660462"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611A8753-F7C0-88E6-3C38-5D0EBEC10613}"/>
              </a:ext>
            </a:extLst>
          </p:cNvPr>
          <p:cNvSpPr txBox="1"/>
          <p:nvPr/>
        </p:nvSpPr>
        <p:spPr>
          <a:xfrm>
            <a:off x="6316702" y="278329"/>
            <a:ext cx="3156501" cy="646331"/>
          </a:xfrm>
          <a:prstGeom prst="rect">
            <a:avLst/>
          </a:prstGeom>
          <a:noFill/>
        </p:spPr>
        <p:txBody>
          <a:bodyPr wrap="square" rtlCol="0">
            <a:spAutoFit/>
          </a:bodyPr>
          <a:lstStyle/>
          <a:p>
            <a:r>
              <a:rPr lang="en-US" dirty="0">
                <a:solidFill>
                  <a:schemeClr val="bg1"/>
                </a:solidFill>
                <a:latin typeface="Yu Gothic UI Semibold" panose="020B0700000000000000" pitchFamily="34" charset="-128"/>
                <a:ea typeface="Yu Gothic UI Semibold" panose="020B0700000000000000" pitchFamily="34" charset="-128"/>
                <a:cs typeface="Open Sans Condensed" panose="020B0806030504020204" pitchFamily="34" charset="0"/>
              </a:rPr>
              <a:t>Environmental Impacts of Industrialization</a:t>
            </a:r>
            <a:endParaRPr lang="en-IN" dirty="0">
              <a:solidFill>
                <a:schemeClr val="bg1"/>
              </a:solidFill>
              <a:latin typeface="Yu Gothic UI Semibold" panose="020B0700000000000000" pitchFamily="34" charset="-128"/>
              <a:ea typeface="Yu Gothic UI Semibold" panose="020B0700000000000000" pitchFamily="34" charset="-128"/>
              <a:cs typeface="Open Sans Condensed" panose="020B0806030504020204" pitchFamily="34" charset="0"/>
            </a:endParaRPr>
          </a:p>
        </p:txBody>
      </p:sp>
      <p:pic>
        <p:nvPicPr>
          <p:cNvPr id="9" name="Graphic 8" descr="Head with gears">
            <a:extLst>
              <a:ext uri="{FF2B5EF4-FFF2-40B4-BE49-F238E27FC236}">
                <a16:creationId xmlns:a16="http://schemas.microsoft.com/office/drawing/2014/main" id="{2DBBA7F4-028A-BCFF-E50E-CCE5430297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7827" y="409748"/>
            <a:ext cx="410381" cy="350157"/>
          </a:xfrm>
          <a:prstGeom prst="rect">
            <a:avLst/>
          </a:prstGeom>
          <a:effectLst/>
        </p:spPr>
      </p:pic>
      <p:sp>
        <p:nvSpPr>
          <p:cNvPr id="14" name="TextBox 13">
            <a:extLst>
              <a:ext uri="{FF2B5EF4-FFF2-40B4-BE49-F238E27FC236}">
                <a16:creationId xmlns:a16="http://schemas.microsoft.com/office/drawing/2014/main" id="{2EFCAFDD-C07D-9D45-34A5-AE4AC15C5D4A}"/>
              </a:ext>
            </a:extLst>
          </p:cNvPr>
          <p:cNvSpPr txBox="1"/>
          <p:nvPr/>
        </p:nvSpPr>
        <p:spPr>
          <a:xfrm>
            <a:off x="520899" y="2061272"/>
            <a:ext cx="6426001" cy="3693319"/>
          </a:xfrm>
          <a:prstGeom prst="rect">
            <a:avLst/>
          </a:prstGeom>
          <a:noFill/>
        </p:spPr>
        <p:txBody>
          <a:bodyPr wrap="square">
            <a:spAutoFit/>
          </a:bodyPr>
          <a:lstStyle/>
          <a:p>
            <a:pPr marL="285750" indent="-285750" algn="just">
              <a:buFont typeface="Wingdings" panose="05000000000000000000" pitchFamily="2" charset="2"/>
              <a:buChar char="q"/>
            </a:pPr>
            <a:r>
              <a:rPr lang="en-US" dirty="0">
                <a:solidFill>
                  <a:srgbClr val="FFFFFF"/>
                </a:solidFill>
                <a:latin typeface="Yu Gothic UI Semibold" panose="020B0700000000000000" pitchFamily="34" charset="-128"/>
                <a:ea typeface="Yu Gothic UI Semibold" panose="020B0700000000000000" pitchFamily="34" charset="-128"/>
              </a:rPr>
              <a:t>The impact of industrialization on the environment has led the way with certain positive and large negative outcomes, with progressive rates and inventions. </a:t>
            </a:r>
          </a:p>
          <a:p>
            <a:pPr marL="285750" indent="-285750" algn="just">
              <a:buFont typeface="Wingdings" panose="05000000000000000000" pitchFamily="2" charset="2"/>
              <a:buChar char="q"/>
            </a:pPr>
            <a:endParaRPr lang="en-US" dirty="0">
              <a:solidFill>
                <a:srgbClr val="FFFFFF"/>
              </a:solidFill>
              <a:latin typeface="Yu Gothic UI Semibold" panose="020B0700000000000000" pitchFamily="34" charset="-128"/>
              <a:ea typeface="Yu Gothic UI Semibold" panose="020B0700000000000000" pitchFamily="34" charset="-128"/>
            </a:endParaRPr>
          </a:p>
          <a:p>
            <a:pPr marL="285750" indent="-285750" algn="just">
              <a:buFont typeface="Wingdings" panose="05000000000000000000" pitchFamily="2" charset="2"/>
              <a:buChar char="q"/>
            </a:pPr>
            <a:r>
              <a:rPr lang="en-US" dirty="0">
                <a:solidFill>
                  <a:srgbClr val="FFFFFF"/>
                </a:solidFill>
                <a:latin typeface="Yu Gothic UI Semibold" panose="020B0700000000000000" pitchFamily="34" charset="-128"/>
                <a:ea typeface="Yu Gothic UI Semibold" panose="020B0700000000000000" pitchFamily="34" charset="-128"/>
              </a:rPr>
              <a:t>There are quite a number of resourceful natural elements like, water, air, soil and fisheries, which are considered to be positive and fertile assets. The pollution of water, soil and air, are defined as the by-product of economical development in industry and city life. </a:t>
            </a:r>
          </a:p>
          <a:p>
            <a:pPr marL="285750" indent="-285750" algn="just">
              <a:buFont typeface="Wingdings" panose="05000000000000000000" pitchFamily="2" charset="2"/>
              <a:buChar char="q"/>
            </a:pPr>
            <a:endParaRPr lang="en-US" dirty="0">
              <a:solidFill>
                <a:srgbClr val="FFFFFF"/>
              </a:solidFill>
              <a:latin typeface="Yu Gothic UI Semibold" panose="020B0700000000000000" pitchFamily="34" charset="-128"/>
              <a:ea typeface="Yu Gothic UI Semibold" panose="020B0700000000000000" pitchFamily="34" charset="-128"/>
            </a:endParaRPr>
          </a:p>
          <a:p>
            <a:pPr marL="285750" indent="-285750" algn="just">
              <a:buFont typeface="Wingdings" panose="05000000000000000000" pitchFamily="2" charset="2"/>
              <a:buChar char="q"/>
            </a:pPr>
            <a:r>
              <a:rPr lang="en-US" dirty="0">
                <a:solidFill>
                  <a:srgbClr val="FFFFFF"/>
                </a:solidFill>
                <a:latin typeface="Yu Gothic UI Semibold" panose="020B0700000000000000" pitchFamily="34" charset="-128"/>
                <a:ea typeface="Yu Gothic UI Semibold" panose="020B0700000000000000" pitchFamily="34" charset="-128"/>
              </a:rPr>
              <a:t>Global warming and greenhouse effects are the result, which is a massive impact of industrialization on the environment.</a:t>
            </a:r>
          </a:p>
        </p:txBody>
      </p:sp>
      <p:pic>
        <p:nvPicPr>
          <p:cNvPr id="16" name="Picture 15">
            <a:extLst>
              <a:ext uri="{FF2B5EF4-FFF2-40B4-BE49-F238E27FC236}">
                <a16:creationId xmlns:a16="http://schemas.microsoft.com/office/drawing/2014/main" id="{2B0C3A9E-362C-F467-0723-FC63B8B468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1407" y="1461695"/>
            <a:ext cx="4389694" cy="4389694"/>
          </a:xfrm>
          <a:prstGeom prst="rect">
            <a:avLst/>
          </a:prstGeom>
        </p:spPr>
      </p:pic>
    </p:spTree>
    <p:extLst>
      <p:ext uri="{BB962C8B-B14F-4D97-AF65-F5344CB8AC3E}">
        <p14:creationId xmlns:p14="http://schemas.microsoft.com/office/powerpoint/2010/main" val="326019925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2B921D-2053-5905-42F6-DCFA5D18A48C}"/>
              </a:ext>
            </a:extLst>
          </p:cNvPr>
          <p:cNvSpPr/>
          <p:nvPr/>
        </p:nvSpPr>
        <p:spPr>
          <a:xfrm>
            <a:off x="0" y="0"/>
            <a:ext cx="12192000" cy="6856711"/>
          </a:xfrm>
          <a:prstGeom prst="rect">
            <a:avLst/>
          </a:prstGeom>
          <a:gradFill flip="none" rotWithShape="1">
            <a:gsLst>
              <a:gs pos="0">
                <a:srgbClr val="2BD5D6">
                  <a:alpha val="80000"/>
                </a:srgbClr>
              </a:gs>
              <a:gs pos="100000">
                <a:srgbClr val="6592E0">
                  <a:alpha val="8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865DEC5E-51BE-A913-C2C4-255D85EC6C5E}"/>
              </a:ext>
            </a:extLst>
          </p:cNvPr>
          <p:cNvCxnSpPr/>
          <p:nvPr/>
        </p:nvCxnSpPr>
        <p:spPr>
          <a:xfrm rot="20280000">
            <a:off x="3794969" y="2367989"/>
            <a:ext cx="0" cy="2635409"/>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6246F5E-4366-EB92-148A-DC645E5051D7}"/>
              </a:ext>
            </a:extLst>
          </p:cNvPr>
          <p:cNvCxnSpPr/>
          <p:nvPr/>
        </p:nvCxnSpPr>
        <p:spPr>
          <a:xfrm rot="20280000">
            <a:off x="3260472" y="2253652"/>
            <a:ext cx="1122708"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C2005F1-9545-10B2-EAB2-A46E3DD58882}"/>
              </a:ext>
            </a:extLst>
          </p:cNvPr>
          <p:cNvCxnSpPr/>
          <p:nvPr/>
        </p:nvCxnSpPr>
        <p:spPr>
          <a:xfrm rot="20280000">
            <a:off x="4247714" y="4697161"/>
            <a:ext cx="1122708"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E8E9FB0-B264-DDF2-9427-545145A7BA45}"/>
              </a:ext>
            </a:extLst>
          </p:cNvPr>
          <p:cNvCxnSpPr/>
          <p:nvPr/>
        </p:nvCxnSpPr>
        <p:spPr>
          <a:xfrm rot="20280000">
            <a:off x="4481435" y="2016321"/>
            <a:ext cx="0" cy="74281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2CFC5AE-B5C2-744C-24A1-9F77482A08A4}"/>
              </a:ext>
            </a:extLst>
          </p:cNvPr>
          <p:cNvCxnSpPr/>
          <p:nvPr/>
        </p:nvCxnSpPr>
        <p:spPr>
          <a:xfrm rot="20280000">
            <a:off x="5190415" y="3771109"/>
            <a:ext cx="0" cy="74281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D18FA47-79C5-6627-5B9A-C6B0CBFF5A2F}"/>
              </a:ext>
            </a:extLst>
          </p:cNvPr>
          <p:cNvSpPr txBox="1"/>
          <p:nvPr/>
        </p:nvSpPr>
        <p:spPr>
          <a:xfrm>
            <a:off x="4481435" y="2767865"/>
            <a:ext cx="5567440" cy="1015663"/>
          </a:xfrm>
          <a:prstGeom prst="rect">
            <a:avLst/>
          </a:prstGeom>
          <a:noFill/>
          <a:effectLst>
            <a:outerShdw blurRad="50800" dist="38100" dir="2700000" algn="tl" rotWithShape="0">
              <a:prstClr val="black">
                <a:alpha val="23000"/>
              </a:prstClr>
            </a:outerShdw>
          </a:effectLst>
        </p:spPr>
        <p:txBody>
          <a:bodyPr wrap="square" rtlCol="0">
            <a:spAutoFit/>
          </a:bodyPr>
          <a:lstStyle/>
          <a:p>
            <a:r>
              <a:rPr lang="en-US" sz="6000" spc="300" dirty="0">
                <a:solidFill>
                  <a:schemeClr val="bg1"/>
                </a:solidFill>
                <a:latin typeface="Roboto Bold" panose="02000000000000000000" pitchFamily="2" charset="0"/>
                <a:ea typeface="Roboto Bold" panose="02000000000000000000" pitchFamily="2" charset="0"/>
                <a:cs typeface="Roboto Bold" panose="02000000000000000000" pitchFamily="2" charset="0"/>
              </a:rPr>
              <a:t>THANK YOU</a:t>
            </a:r>
          </a:p>
        </p:txBody>
      </p:sp>
      <p:grpSp>
        <p:nvGrpSpPr>
          <p:cNvPr id="18" name="Group 17">
            <a:extLst>
              <a:ext uri="{FF2B5EF4-FFF2-40B4-BE49-F238E27FC236}">
                <a16:creationId xmlns:a16="http://schemas.microsoft.com/office/drawing/2014/main" id="{20F038B4-7A62-2F98-68E7-9E649DB7E6C3}"/>
              </a:ext>
            </a:extLst>
          </p:cNvPr>
          <p:cNvGrpSpPr/>
          <p:nvPr/>
        </p:nvGrpSpPr>
        <p:grpSpPr>
          <a:xfrm>
            <a:off x="10441383" y="6256775"/>
            <a:ext cx="239599" cy="239599"/>
            <a:chOff x="8459788" y="3848341"/>
            <a:chExt cx="295033" cy="295033"/>
          </a:xfrm>
        </p:grpSpPr>
        <p:sp>
          <p:nvSpPr>
            <p:cNvPr id="19" name="Rounded Rectangle 29">
              <a:extLst>
                <a:ext uri="{FF2B5EF4-FFF2-40B4-BE49-F238E27FC236}">
                  <a16:creationId xmlns:a16="http://schemas.microsoft.com/office/drawing/2014/main" id="{DC56C909-E390-2B35-655F-998C8B3A11A4}"/>
                </a:ext>
              </a:extLst>
            </p:cNvPr>
            <p:cNvSpPr/>
            <p:nvPr/>
          </p:nvSpPr>
          <p:spPr>
            <a:xfrm>
              <a:off x="8459788" y="3848341"/>
              <a:ext cx="295033" cy="295033"/>
            </a:xfrm>
            <a:prstGeom prst="roundRect">
              <a:avLst>
                <a:gd name="adj" fmla="val 1470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F301469C-B634-916F-228C-1F159C9EE099}"/>
                </a:ext>
              </a:extLst>
            </p:cNvPr>
            <p:cNvGrpSpPr/>
            <p:nvPr/>
          </p:nvGrpSpPr>
          <p:grpSpPr>
            <a:xfrm>
              <a:off x="8541996" y="3916096"/>
              <a:ext cx="130619" cy="170200"/>
              <a:chOff x="4930776" y="3148013"/>
              <a:chExt cx="419100" cy="546100"/>
            </a:xfrm>
            <a:solidFill>
              <a:schemeClr val="bg1"/>
            </a:solidFill>
          </p:grpSpPr>
          <p:sp>
            <p:nvSpPr>
              <p:cNvPr id="21" name="Freeform 33">
                <a:extLst>
                  <a:ext uri="{FF2B5EF4-FFF2-40B4-BE49-F238E27FC236}">
                    <a16:creationId xmlns:a16="http://schemas.microsoft.com/office/drawing/2014/main" id="{760EB2DE-611A-4AE0-FF78-0749CF8B4302}"/>
                  </a:ext>
                </a:extLst>
              </p:cNvPr>
              <p:cNvSpPr>
                <a:spLocks noEditPoints="1"/>
              </p:cNvSpPr>
              <p:nvPr/>
            </p:nvSpPr>
            <p:spPr bwMode="auto">
              <a:xfrm>
                <a:off x="4930776" y="3148013"/>
                <a:ext cx="419100" cy="546100"/>
              </a:xfrm>
              <a:custGeom>
                <a:avLst/>
                <a:gdLst>
                  <a:gd name="T0" fmla="*/ 48 w 96"/>
                  <a:gd name="T1" fmla="*/ 0 h 126"/>
                  <a:gd name="T2" fmla="*/ 0 w 96"/>
                  <a:gd name="T3" fmla="*/ 48 h 126"/>
                  <a:gd name="T4" fmla="*/ 30 w 96"/>
                  <a:gd name="T5" fmla="*/ 105 h 126"/>
                  <a:gd name="T6" fmla="*/ 45 w 96"/>
                  <a:gd name="T7" fmla="*/ 125 h 126"/>
                  <a:gd name="T8" fmla="*/ 48 w 96"/>
                  <a:gd name="T9" fmla="*/ 126 h 126"/>
                  <a:gd name="T10" fmla="*/ 51 w 96"/>
                  <a:gd name="T11" fmla="*/ 125 h 126"/>
                  <a:gd name="T12" fmla="*/ 66 w 96"/>
                  <a:gd name="T13" fmla="*/ 105 h 126"/>
                  <a:gd name="T14" fmla="*/ 96 w 96"/>
                  <a:gd name="T15" fmla="*/ 48 h 126"/>
                  <a:gd name="T16" fmla="*/ 48 w 96"/>
                  <a:gd name="T17" fmla="*/ 0 h 126"/>
                  <a:gd name="T18" fmla="*/ 60 w 96"/>
                  <a:gd name="T19" fmla="*/ 101 h 126"/>
                  <a:gd name="T20" fmla="*/ 48 w 96"/>
                  <a:gd name="T21" fmla="*/ 116 h 126"/>
                  <a:gd name="T22" fmla="*/ 36 w 96"/>
                  <a:gd name="T23" fmla="*/ 101 h 126"/>
                  <a:gd name="T24" fmla="*/ 8 w 96"/>
                  <a:gd name="T25" fmla="*/ 48 h 126"/>
                  <a:gd name="T26" fmla="*/ 48 w 96"/>
                  <a:gd name="T27" fmla="*/ 7 h 126"/>
                  <a:gd name="T28" fmla="*/ 89 w 96"/>
                  <a:gd name="T29" fmla="*/ 48 h 126"/>
                  <a:gd name="T30" fmla="*/ 60 w 96"/>
                  <a:gd name="T31" fmla="*/ 10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26">
                    <a:moveTo>
                      <a:pt x="48" y="0"/>
                    </a:moveTo>
                    <a:cubicBezTo>
                      <a:pt x="22" y="0"/>
                      <a:pt x="0" y="21"/>
                      <a:pt x="0" y="48"/>
                    </a:cubicBezTo>
                    <a:cubicBezTo>
                      <a:pt x="0" y="65"/>
                      <a:pt x="5" y="72"/>
                      <a:pt x="30" y="105"/>
                    </a:cubicBezTo>
                    <a:cubicBezTo>
                      <a:pt x="35" y="111"/>
                      <a:pt x="40" y="117"/>
                      <a:pt x="45" y="125"/>
                    </a:cubicBezTo>
                    <a:cubicBezTo>
                      <a:pt x="46" y="126"/>
                      <a:pt x="47" y="126"/>
                      <a:pt x="48" y="126"/>
                    </a:cubicBezTo>
                    <a:cubicBezTo>
                      <a:pt x="49" y="126"/>
                      <a:pt x="51" y="126"/>
                      <a:pt x="51" y="125"/>
                    </a:cubicBezTo>
                    <a:cubicBezTo>
                      <a:pt x="57" y="117"/>
                      <a:pt x="62" y="111"/>
                      <a:pt x="66" y="105"/>
                    </a:cubicBezTo>
                    <a:cubicBezTo>
                      <a:pt x="91" y="72"/>
                      <a:pt x="96" y="65"/>
                      <a:pt x="96" y="48"/>
                    </a:cubicBezTo>
                    <a:cubicBezTo>
                      <a:pt x="96" y="21"/>
                      <a:pt x="75" y="0"/>
                      <a:pt x="48" y="0"/>
                    </a:cubicBezTo>
                    <a:moveTo>
                      <a:pt x="60" y="101"/>
                    </a:moveTo>
                    <a:cubicBezTo>
                      <a:pt x="57" y="105"/>
                      <a:pt x="53" y="110"/>
                      <a:pt x="48" y="116"/>
                    </a:cubicBezTo>
                    <a:cubicBezTo>
                      <a:pt x="44" y="110"/>
                      <a:pt x="40" y="105"/>
                      <a:pt x="36" y="101"/>
                    </a:cubicBezTo>
                    <a:cubicBezTo>
                      <a:pt x="12" y="68"/>
                      <a:pt x="8" y="63"/>
                      <a:pt x="8" y="48"/>
                    </a:cubicBezTo>
                    <a:cubicBezTo>
                      <a:pt x="8" y="26"/>
                      <a:pt x="26" y="7"/>
                      <a:pt x="48" y="7"/>
                    </a:cubicBezTo>
                    <a:cubicBezTo>
                      <a:pt x="71" y="7"/>
                      <a:pt x="89" y="26"/>
                      <a:pt x="89" y="48"/>
                    </a:cubicBezTo>
                    <a:cubicBezTo>
                      <a:pt x="89" y="63"/>
                      <a:pt x="85" y="68"/>
                      <a:pt x="60" y="10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4">
                <a:extLst>
                  <a:ext uri="{FF2B5EF4-FFF2-40B4-BE49-F238E27FC236}">
                    <a16:creationId xmlns:a16="http://schemas.microsoft.com/office/drawing/2014/main" id="{CB47C268-7543-33A0-FA11-404455E493CB}"/>
                  </a:ext>
                </a:extLst>
              </p:cNvPr>
              <p:cNvSpPr>
                <a:spLocks noEditPoints="1"/>
              </p:cNvSpPr>
              <p:nvPr/>
            </p:nvSpPr>
            <p:spPr bwMode="auto">
              <a:xfrm>
                <a:off x="5027613" y="3243263"/>
                <a:ext cx="227013" cy="225425"/>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26 w 52"/>
                  <a:gd name="T11" fmla="*/ 44 h 52"/>
                  <a:gd name="T12" fmla="*/ 8 w 52"/>
                  <a:gd name="T13" fmla="*/ 26 h 52"/>
                  <a:gd name="T14" fmla="*/ 26 w 52"/>
                  <a:gd name="T15" fmla="*/ 7 h 52"/>
                  <a:gd name="T16" fmla="*/ 45 w 52"/>
                  <a:gd name="T17" fmla="*/ 26 h 52"/>
                  <a:gd name="T18" fmla="*/ 26 w 52"/>
                  <a:gd name="T19"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0"/>
                    </a:moveTo>
                    <a:cubicBezTo>
                      <a:pt x="12" y="0"/>
                      <a:pt x="0" y="12"/>
                      <a:pt x="0" y="26"/>
                    </a:cubicBezTo>
                    <a:cubicBezTo>
                      <a:pt x="0" y="40"/>
                      <a:pt x="12" y="52"/>
                      <a:pt x="26" y="52"/>
                    </a:cubicBezTo>
                    <a:cubicBezTo>
                      <a:pt x="41" y="52"/>
                      <a:pt x="52" y="40"/>
                      <a:pt x="52" y="26"/>
                    </a:cubicBezTo>
                    <a:cubicBezTo>
                      <a:pt x="52" y="12"/>
                      <a:pt x="41" y="0"/>
                      <a:pt x="26" y="0"/>
                    </a:cubicBezTo>
                    <a:moveTo>
                      <a:pt x="26" y="44"/>
                    </a:moveTo>
                    <a:cubicBezTo>
                      <a:pt x="16" y="44"/>
                      <a:pt x="8" y="36"/>
                      <a:pt x="8" y="26"/>
                    </a:cubicBezTo>
                    <a:cubicBezTo>
                      <a:pt x="8" y="16"/>
                      <a:pt x="16" y="7"/>
                      <a:pt x="26" y="7"/>
                    </a:cubicBezTo>
                    <a:cubicBezTo>
                      <a:pt x="37" y="7"/>
                      <a:pt x="45" y="16"/>
                      <a:pt x="45" y="26"/>
                    </a:cubicBezTo>
                    <a:cubicBezTo>
                      <a:pt x="45" y="36"/>
                      <a:pt x="37" y="44"/>
                      <a:pt x="26"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6" name="Isosceles Triangle 25">
            <a:extLst>
              <a:ext uri="{FF2B5EF4-FFF2-40B4-BE49-F238E27FC236}">
                <a16:creationId xmlns:a16="http://schemas.microsoft.com/office/drawing/2014/main" id="{65DF64ED-718E-D254-A0A0-C690D06712C5}"/>
              </a:ext>
            </a:extLst>
          </p:cNvPr>
          <p:cNvSpPr/>
          <p:nvPr/>
        </p:nvSpPr>
        <p:spPr>
          <a:xfrm rot="5400000">
            <a:off x="10950692" y="200494"/>
            <a:ext cx="685800" cy="615012"/>
          </a:xfrm>
          <a:prstGeom prst="triangle">
            <a:avLst/>
          </a:prstGeom>
          <a:solidFill>
            <a:srgbClr val="FFFF00"/>
          </a:solidFill>
          <a:ln>
            <a:solidFill>
              <a:srgbClr val="002060"/>
            </a:solidFill>
          </a:ln>
          <a:effectLst>
            <a:glow rad="139700">
              <a:srgbClr val="FFFFFF">
                <a:alpha val="40000"/>
              </a:srgbClr>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7E27ED50-3DEE-BA3C-AE83-0F35322500E4}"/>
              </a:ext>
            </a:extLst>
          </p:cNvPr>
          <p:cNvSpPr/>
          <p:nvPr/>
        </p:nvSpPr>
        <p:spPr>
          <a:xfrm rot="5400000">
            <a:off x="10630182" y="215900"/>
            <a:ext cx="685800" cy="584200"/>
          </a:xfrm>
          <a:prstGeom prst="triangle">
            <a:avLst/>
          </a:prstGeom>
          <a:solidFill>
            <a:srgbClr val="002060"/>
          </a:solidFill>
          <a:ln>
            <a:solidFill>
              <a:srgbClr val="FFFFFF"/>
            </a:solidFill>
          </a:ln>
          <a:effectLst>
            <a:glow rad="228600">
              <a:srgbClr val="FFFFFF">
                <a:alpha val="40000"/>
              </a:srgb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3B8E563-CB6A-02F6-176E-BC710BA7C429}"/>
              </a:ext>
            </a:extLst>
          </p:cNvPr>
          <p:cNvSpPr txBox="1"/>
          <p:nvPr/>
        </p:nvSpPr>
        <p:spPr>
          <a:xfrm>
            <a:off x="10638732" y="6208297"/>
            <a:ext cx="1543050" cy="369332"/>
          </a:xfrm>
          <a:prstGeom prst="rect">
            <a:avLst/>
          </a:prstGeom>
          <a:noFill/>
        </p:spPr>
        <p:txBody>
          <a:bodyPr wrap="square" rtlCol="0">
            <a:spAutoFit/>
          </a:bodyPr>
          <a:lstStyle/>
          <a:p>
            <a:r>
              <a:rPr lang="en-US" dirty="0"/>
              <a:t>CHATTAGRAM</a:t>
            </a:r>
          </a:p>
        </p:txBody>
      </p:sp>
    </p:spTree>
    <p:extLst>
      <p:ext uri="{BB962C8B-B14F-4D97-AF65-F5344CB8AC3E}">
        <p14:creationId xmlns:p14="http://schemas.microsoft.com/office/powerpoint/2010/main" val="427425315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750"/>
                                        <p:tgtEl>
                                          <p:spTgt spid="6"/>
                                        </p:tgtEl>
                                      </p:cBhvr>
                                    </p:animEffect>
                                  </p:childTnLst>
                                </p:cTn>
                              </p:par>
                            </p:childTnLst>
                          </p:cTn>
                        </p:par>
                        <p:par>
                          <p:cTn id="8" fill="hold">
                            <p:stCondLst>
                              <p:cond delay="750"/>
                            </p:stCondLst>
                            <p:childTnLst>
                              <p:par>
                                <p:cTn id="9" presetID="22" presetClass="entr" presetSubtype="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750"/>
                                        <p:tgtEl>
                                          <p:spTgt spid="4"/>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750"/>
                                        <p:tgtEl>
                                          <p:spTgt spid="3"/>
                                        </p:tgtEl>
                                      </p:cBhvr>
                                    </p:animEffect>
                                  </p:childTnLst>
                                </p:cTn>
                              </p:par>
                            </p:childTnLst>
                          </p:cTn>
                        </p:par>
                        <p:par>
                          <p:cTn id="16" fill="hold">
                            <p:stCondLst>
                              <p:cond delay="225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750"/>
                                        <p:tgtEl>
                                          <p:spTgt spid="5"/>
                                        </p:tgtEl>
                                      </p:cBhvr>
                                    </p:animEffect>
                                  </p:childTnLst>
                                </p:cTn>
                              </p:par>
                            </p:childTnLst>
                          </p:cTn>
                        </p:par>
                        <p:par>
                          <p:cTn id="20" fill="hold">
                            <p:stCondLst>
                              <p:cond delay="3000"/>
                            </p:stCondLst>
                            <p:childTnLst>
                              <p:par>
                                <p:cTn id="21" presetID="22" presetClass="entr" presetSubtype="4"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750"/>
                                        <p:tgtEl>
                                          <p:spTgt spid="7"/>
                                        </p:tgtEl>
                                      </p:cBhvr>
                                    </p:animEffect>
                                  </p:childTnLst>
                                </p:cTn>
                              </p:par>
                            </p:childTnLst>
                          </p:cTn>
                        </p:par>
                        <p:par>
                          <p:cTn id="24" fill="hold">
                            <p:stCondLst>
                              <p:cond delay="375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mph" presetSubtype="0" fill="hold" grpId="0" nodeType="clickEffect">
                                  <p:stCondLst>
                                    <p:cond delay="0"/>
                                  </p:stCondLst>
                                  <p:childTnLst>
                                    <p:animClr clrSpc="hsl" dir="cw">
                                      <p:cBhvr override="childStyle">
                                        <p:cTn id="31" dur="500" fill="hold"/>
                                        <p:tgtEl>
                                          <p:spTgt spid="26"/>
                                        </p:tgtEl>
                                        <p:attrNameLst>
                                          <p:attrName>style.color</p:attrName>
                                        </p:attrNameLst>
                                      </p:cBhvr>
                                      <p:by>
                                        <p:hsl h="7200000" s="0" l="0"/>
                                      </p:by>
                                    </p:animClr>
                                    <p:animClr clrSpc="hsl" dir="cw">
                                      <p:cBhvr>
                                        <p:cTn id="32" dur="500" fill="hold"/>
                                        <p:tgtEl>
                                          <p:spTgt spid="26"/>
                                        </p:tgtEl>
                                        <p:attrNameLst>
                                          <p:attrName>fillcolor</p:attrName>
                                        </p:attrNameLst>
                                      </p:cBhvr>
                                      <p:by>
                                        <p:hsl h="7200000" s="0" l="0"/>
                                      </p:by>
                                    </p:animClr>
                                    <p:animClr clrSpc="hsl" dir="cw">
                                      <p:cBhvr>
                                        <p:cTn id="33" dur="500" fill="hold"/>
                                        <p:tgtEl>
                                          <p:spTgt spid="26"/>
                                        </p:tgtEl>
                                        <p:attrNameLst>
                                          <p:attrName>stroke.color</p:attrName>
                                        </p:attrNameLst>
                                      </p:cBhvr>
                                      <p:by>
                                        <p:hsl h="7200000" s="0" l="0"/>
                                      </p:by>
                                    </p:animClr>
                                    <p:set>
                                      <p:cBhvr>
                                        <p:cTn id="34" dur="500" fill="hold"/>
                                        <p:tgtEl>
                                          <p:spTgt spid="26"/>
                                        </p:tgtEl>
                                        <p:attrNameLst>
                                          <p:attrName>fill.type</p:attrName>
                                        </p:attrNameLst>
                                      </p:cBhvr>
                                      <p:to>
                                        <p:strVal val="solid"/>
                                      </p:to>
                                    </p:set>
                                  </p:childTnLst>
                                </p:cTn>
                              </p:par>
                              <p:par>
                                <p:cTn id="35" presetID="21" presetClass="emph" presetSubtype="0" fill="hold" grpId="0" nodeType="withEffect">
                                  <p:stCondLst>
                                    <p:cond delay="0"/>
                                  </p:stCondLst>
                                  <p:childTnLst>
                                    <p:animClr clrSpc="hsl" dir="cw">
                                      <p:cBhvr override="childStyle">
                                        <p:cTn id="36" dur="500" fill="hold"/>
                                        <p:tgtEl>
                                          <p:spTgt spid="27"/>
                                        </p:tgtEl>
                                        <p:attrNameLst>
                                          <p:attrName>style.color</p:attrName>
                                        </p:attrNameLst>
                                      </p:cBhvr>
                                      <p:by>
                                        <p:hsl h="7200000" s="0" l="0"/>
                                      </p:by>
                                    </p:animClr>
                                    <p:animClr clrSpc="hsl" dir="cw">
                                      <p:cBhvr>
                                        <p:cTn id="37" dur="500" fill="hold"/>
                                        <p:tgtEl>
                                          <p:spTgt spid="27"/>
                                        </p:tgtEl>
                                        <p:attrNameLst>
                                          <p:attrName>fillcolor</p:attrName>
                                        </p:attrNameLst>
                                      </p:cBhvr>
                                      <p:by>
                                        <p:hsl h="7200000" s="0" l="0"/>
                                      </p:by>
                                    </p:animClr>
                                    <p:animClr clrSpc="hsl" dir="cw">
                                      <p:cBhvr>
                                        <p:cTn id="38" dur="500" fill="hold"/>
                                        <p:tgtEl>
                                          <p:spTgt spid="27"/>
                                        </p:tgtEl>
                                        <p:attrNameLst>
                                          <p:attrName>stroke.color</p:attrName>
                                        </p:attrNameLst>
                                      </p:cBhvr>
                                      <p:by>
                                        <p:hsl h="7200000" s="0" l="0"/>
                                      </p:by>
                                    </p:animClr>
                                    <p:set>
                                      <p:cBhvr>
                                        <p:cTn id="39" dur="500" fill="hold"/>
                                        <p:tgtEl>
                                          <p:spTgt spid="2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animBg="1"/>
      <p:bldP spid="2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842</TotalTime>
  <Words>487</Words>
  <Application>Microsoft Office PowerPoint</Application>
  <PresentationFormat>Widescreen</PresentationFormat>
  <Paragraphs>55</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Yu Gothic UI Semibold</vt:lpstr>
      <vt:lpstr>Arial</vt:lpstr>
      <vt:lpstr>Calibri</vt:lpstr>
      <vt:lpstr>Calibri Light</vt:lpstr>
      <vt:lpstr>Open Sans Condensed</vt:lpstr>
      <vt:lpstr>Roboto Bold</vt:lpstr>
      <vt:lpstr>Rockwell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sm_ akil</dc:creator>
  <cp:lastModifiedBy>sm_ akil</cp:lastModifiedBy>
  <cp:revision>4</cp:revision>
  <dcterms:created xsi:type="dcterms:W3CDTF">2023-11-13T17:25:53Z</dcterms:created>
  <dcterms:modified xsi:type="dcterms:W3CDTF">2023-11-14T11:11:16Z</dcterms:modified>
</cp:coreProperties>
</file>